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47B3ED-DD92-4B7F-A34A-A82DBAFA8352}" v="13" dt="2020-11-19T22:50:08.386"/>
    <p1510:client id="{BE0C15B3-64AD-4FE2-823D-D285340E3CAE}" v="3" dt="2020-11-20T00:36:28.8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2" autoAdjust="0"/>
    <p:restoredTop sz="86401" autoAdjust="0"/>
  </p:normalViewPr>
  <p:slideViewPr>
    <p:cSldViewPr>
      <p:cViewPr varScale="1">
        <p:scale>
          <a:sx n="79" d="100"/>
          <a:sy n="79" d="100"/>
        </p:scale>
        <p:origin x="144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SFCin5G WI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Support for Service Function Chaining in 5G Network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Ellen C. Liao</a:t>
            </a:r>
          </a:p>
          <a:p>
            <a:r>
              <a:rPr lang="en-US" dirty="0"/>
              <a:t>Intel</a:t>
            </a:r>
          </a:p>
          <a:p>
            <a:r>
              <a:rPr lang="en-US" dirty="0"/>
              <a:t>SFCin5G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S1-204464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10-19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SFCin5G WI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3 CRs agreed</a:t>
            </a:r>
          </a:p>
          <a:p>
            <a:pPr>
              <a:defRPr/>
            </a:pPr>
            <a:r>
              <a:rPr lang="en-GB" dirty="0"/>
              <a:t>Work Item Completion: 100%</a:t>
            </a:r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SFCin5G WI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complete SFCin5G WI:</a:t>
            </a:r>
          </a:p>
          <a:p>
            <a:pPr lvl="1">
              <a:defRPr/>
            </a:pPr>
            <a:r>
              <a:rPr lang="en-GB" sz="2000" dirty="0"/>
              <a:t>For information SA#91 (03/2020)</a:t>
            </a:r>
          </a:p>
          <a:p>
            <a:pPr lvl="1">
              <a:defRPr/>
            </a:pPr>
            <a:r>
              <a:rPr lang="en-GB" sz="2000" dirty="0"/>
              <a:t>For approval SA#91 </a:t>
            </a:r>
            <a:r>
              <a:rPr lang="en-GB" sz="2000"/>
              <a:t>(03/2020</a:t>
            </a:r>
            <a:r>
              <a:rPr lang="en-GB" sz="2000" dirty="0"/>
              <a:t>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SA#90 (12/2020): 100%</a:t>
            </a:r>
          </a:p>
          <a:p>
            <a:pPr lvl="1"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SFCin5G WI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pt-BR" sz="2400" dirty="0"/>
              <a:t>The approved SA1 WID:S1-204386</a:t>
            </a:r>
          </a:p>
          <a:p>
            <a:pPr>
              <a:defRPr/>
            </a:pPr>
            <a:r>
              <a:rPr lang="en-GB" sz="2400" dirty="0"/>
              <a:t>The following set of CRs has been approved at SA1#92e:</a:t>
            </a:r>
          </a:p>
          <a:p>
            <a:pPr lvl="1"/>
            <a:r>
              <a:rPr lang="pt-BR" dirty="0"/>
              <a:t>S1-204387 (TS22.101 CR#0570)</a:t>
            </a:r>
          </a:p>
          <a:p>
            <a:pPr lvl="1"/>
            <a:r>
              <a:rPr lang="pt-BR" dirty="0"/>
              <a:t>S1-204388 (TS22.261 CR#0478)</a:t>
            </a:r>
          </a:p>
          <a:p>
            <a:pPr lvl="1"/>
            <a:r>
              <a:rPr lang="pt-BR" dirty="0"/>
              <a:t>S1-204389 (TS22.115 CR#0105) 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158</Words>
  <Application>Microsoft Office PowerPoint</Application>
  <PresentationFormat>On-screen Show (4:3)</PresentationFormat>
  <Paragraphs>34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SFCin5G WI Status Update Support for Service Function Chaining in 5G Network</vt:lpstr>
      <vt:lpstr>SFCin5G WI Progress</vt:lpstr>
      <vt:lpstr>SFCin5G WI Completion Date</vt:lpstr>
      <vt:lpstr>SFCin5G WI Essential Info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2020-11-20T17:27:52Z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897999f5-4f95-4ea5-bb69-fbe92062e32e</vt:lpwstr>
  </property>
  <property fmtid="{D5CDD505-2E9C-101B-9397-08002B2CF9AE}" pid="3" name="CTP_TimeStamp">
    <vt:lpwstr>2019-11-22 16:37:41Z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