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0" r:id="rId4"/>
    <p:sldId id="268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FS_eFRMCS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Evolution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en-US" dirty="0"/>
              <a:t>XXXXX FS_eFRMCS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S1-204462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2623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– 20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SID agreed</a:t>
            </a: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Planning (1/2)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SA1#93e (24 Feb – 5 Mar 2021): &lt;25%&gt;</a:t>
            </a:r>
          </a:p>
          <a:p>
            <a:pPr lvl="2">
              <a:defRPr/>
            </a:pPr>
            <a:r>
              <a:rPr lang="en-US" dirty="0"/>
              <a:t>Refine existing critical communication applications related use cases </a:t>
            </a:r>
          </a:p>
          <a:p>
            <a:pPr lvl="2">
              <a:defRPr/>
            </a:pPr>
            <a:r>
              <a:rPr lang="en-US" dirty="0"/>
              <a:t>Derive new potential requirements to stage 1 TS </a:t>
            </a:r>
          </a:p>
          <a:p>
            <a:pPr lvl="1">
              <a:defRPr/>
            </a:pPr>
            <a:r>
              <a:rPr lang="en-GB" dirty="0"/>
              <a:t>SA1#94e (12 – 21 May 2021): &lt;50%&gt;</a:t>
            </a:r>
          </a:p>
          <a:p>
            <a:pPr lvl="2">
              <a:defRPr/>
            </a:pPr>
            <a:r>
              <a:rPr lang="en-US" dirty="0"/>
              <a:t>Refine existing critical communication applications related use cases </a:t>
            </a:r>
          </a:p>
          <a:p>
            <a:pPr lvl="2">
              <a:defRPr/>
            </a:pPr>
            <a:r>
              <a:rPr lang="en-US" dirty="0"/>
              <a:t>Derive new potential requirements to stage 1 TS 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Planning (2/2)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 (23 – 27 Aug 2021): &lt;75%&gt;</a:t>
            </a:r>
          </a:p>
          <a:p>
            <a:pPr lvl="2">
              <a:defRPr/>
            </a:pPr>
            <a:r>
              <a:rPr lang="en-US" dirty="0"/>
              <a:t>Refine existing critical supporting applications related use cases </a:t>
            </a:r>
          </a:p>
          <a:p>
            <a:pPr lvl="2">
              <a:defRPr/>
            </a:pPr>
            <a:r>
              <a:rPr lang="en-US" dirty="0"/>
              <a:t>Derive new potential requirements to stage 1 TS </a:t>
            </a:r>
          </a:p>
          <a:p>
            <a:pPr lvl="1">
              <a:defRPr/>
            </a:pPr>
            <a:r>
              <a:rPr lang="en-GB" dirty="0"/>
              <a:t>SA1#96 (15 – 19 Nov 2021): &lt;100%&gt;</a:t>
            </a:r>
          </a:p>
          <a:p>
            <a:pPr lvl="2">
              <a:defRPr/>
            </a:pPr>
            <a:r>
              <a:rPr lang="en-US" dirty="0"/>
              <a:t>Refine existing critical supporting applications related use cases </a:t>
            </a:r>
          </a:p>
          <a:p>
            <a:pPr lvl="2">
              <a:defRPr/>
            </a:pPr>
            <a:r>
              <a:rPr lang="en-US" dirty="0"/>
              <a:t>Derive new potential requirements to stage 1 TS </a:t>
            </a:r>
          </a:p>
          <a:p>
            <a:pPr lvl="2"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Discussions between SA1 meetings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SA#94 (12/2021)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SA1#92e, not approved yet at TSG SA (to be approved at SA#90e)</a:t>
            </a:r>
          </a:p>
          <a:p>
            <a:pPr lvl="1">
              <a:defRPr/>
            </a:pPr>
            <a:r>
              <a:rPr lang="en-GB" sz="2000" dirty="0"/>
              <a:t>Agreed SID is in tdoc S1-204383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199</TotalTime>
  <Words>290</Words>
  <Application>Microsoft Office PowerPoint</Application>
  <PresentationFormat>Affichage à l'écran (4:3)</PresentationFormat>
  <Paragraphs>57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FS_eFRMCS Status Update Study on FRMCS Evolution</vt:lpstr>
      <vt:lpstr>FS_eFRMCS Progress</vt:lpstr>
      <vt:lpstr>FS_eFRMCS Planning (1/2)</vt:lpstr>
      <vt:lpstr>FS_eFRMCS Planning (2/2)</vt:lpstr>
      <vt:lpstr>Work plan between meetings</vt:lpstr>
      <vt:lpstr>FS_eFRMCS Completion Date</vt:lpstr>
      <vt:lpstr>FS_eFRMCS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363</cp:revision>
  <cp:lastPrinted>2000-01-14T10:02:55Z</cp:lastPrinted>
  <dcterms:created xsi:type="dcterms:W3CDTF">1999-11-22T09:19:47Z</dcterms:created>
  <dcterms:modified xsi:type="dcterms:W3CDTF">2020-11-23T09:43:43Z</dcterms:modified>
  <cp:category>Presentation</cp:category>
</cp:coreProperties>
</file>