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 autoAdjust="0"/>
    <p:restoredTop sz="86401" autoAdjust="0"/>
  </p:normalViewPr>
  <p:slideViewPr>
    <p:cSldViewPr>
      <p:cViewPr varScale="1">
        <p:scale>
          <a:sx n="152" d="100"/>
          <a:sy n="152" d="100"/>
        </p:scale>
        <p:origin x="1056" y="17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4632" cy="1658615"/>
          </a:xfrm>
        </p:spPr>
        <p:txBody>
          <a:bodyPr/>
          <a:lstStyle/>
          <a:p>
            <a:r>
              <a:rPr lang="en-US" dirty="0"/>
              <a:t>FS_PALS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5G Networks Providing Access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to Localized Services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Jack Nasielski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FS_PALS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S1-204361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sz="1800" b="1" dirty="0"/>
          </a:p>
          <a:p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0600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#92e</a:t>
            </a:r>
          </a:p>
          <a:p>
            <a:r>
              <a:rPr lang="en-GB" sz="1200" b="1" dirty="0"/>
              <a:t>Electronic Meeting, 10-19 November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FS_PALS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 TR skeleton, scope and overview</a:t>
            </a:r>
          </a:p>
          <a:p>
            <a:pPr lvl="1">
              <a:defRPr/>
            </a:pPr>
            <a:r>
              <a:rPr lang="en-GB" dirty="0"/>
              <a:t>Agree initial use cases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Work/Study Item Completion: 30%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FS_PALS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SA1#92e_adhoc (Jan 2021): 50%</a:t>
            </a:r>
          </a:p>
          <a:p>
            <a:pPr lvl="2">
              <a:defRPr/>
            </a:pPr>
            <a:r>
              <a:rPr lang="en-GB" dirty="0"/>
              <a:t>New/Updated use cases and potential requirements</a:t>
            </a:r>
          </a:p>
          <a:p>
            <a:pPr lvl="1">
              <a:defRPr/>
            </a:pPr>
            <a:r>
              <a:rPr lang="en-GB" dirty="0"/>
              <a:t>SA1#93 (Feb-Mar 2021): 75%</a:t>
            </a:r>
          </a:p>
          <a:p>
            <a:pPr lvl="2">
              <a:defRPr/>
            </a:pPr>
            <a:r>
              <a:rPr lang="en-GB" dirty="0"/>
              <a:t>New/Updated use cases and potential requirements</a:t>
            </a:r>
          </a:p>
          <a:p>
            <a:pPr lvl="2">
              <a:defRPr/>
            </a:pPr>
            <a:r>
              <a:rPr lang="en-GB" dirty="0"/>
              <a:t>Start consolidation</a:t>
            </a:r>
          </a:p>
          <a:p>
            <a:pPr lvl="1">
              <a:defRPr/>
            </a:pPr>
            <a:r>
              <a:rPr lang="en-GB" dirty="0"/>
              <a:t>SA1#94e (May 2021): 100%</a:t>
            </a:r>
          </a:p>
          <a:p>
            <a:pPr lvl="2">
              <a:defRPr/>
            </a:pPr>
            <a:r>
              <a:rPr lang="en-GB" dirty="0"/>
              <a:t>Updated use cases and potential requirements</a:t>
            </a:r>
          </a:p>
          <a:p>
            <a:pPr lvl="2">
              <a:defRPr/>
            </a:pPr>
            <a:r>
              <a:rPr lang="en-GB" dirty="0"/>
              <a:t>Complete consolidation and conclusions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FS_PALS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SA#91 (03/2021)</a:t>
            </a:r>
          </a:p>
          <a:p>
            <a:pPr lvl="1">
              <a:defRPr/>
            </a:pPr>
            <a:r>
              <a:rPr lang="en-GB" sz="2000" dirty="0"/>
              <a:t>For approval: SA#92 (06/2021)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lvl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For information: &lt;mm/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yyyy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&gt; 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SA#xx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For approval: &lt;mm/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yyyy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&gt; 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SA#xx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FS_PALS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SA#89e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SP-200798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SA1#92e  (Nov 2020): 30%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256</TotalTime>
  <Words>275</Words>
  <Application>Microsoft Macintosh PowerPoint</Application>
  <PresentationFormat>On-screen Show (4:3)</PresentationFormat>
  <Paragraphs>59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FS_PALS Status Update Study on 5G Networks Providing Access  to Localized Services </vt:lpstr>
      <vt:lpstr>FS_PALS Progress</vt:lpstr>
      <vt:lpstr>FS_PALS Planning</vt:lpstr>
      <vt:lpstr>Work plan between meetings</vt:lpstr>
      <vt:lpstr>FS_PALS Completion Date</vt:lpstr>
      <vt:lpstr>FS_PALS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Jack Nasielski</cp:lastModifiedBy>
  <cp:revision>344</cp:revision>
  <cp:lastPrinted>2000-01-14T10:02:55Z</cp:lastPrinted>
  <dcterms:created xsi:type="dcterms:W3CDTF">1999-11-22T09:19:47Z</dcterms:created>
  <dcterms:modified xsi:type="dcterms:W3CDTF">2020-11-19T18:53:44Z</dcterms:modified>
  <cp:category>Presentation</cp:category>
</cp:coreProperties>
</file>