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B12FEE-9A4A-48F9-AFC6-3809C30EBFE6}" v="5" dt="2020-11-19T18:40:25.9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-1262" y="-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esco Pica" userId="ecd2054f-1594-4d2a-820b-99ad58711ae0" providerId="ADAL" clId="{D0813F1C-348D-479C-BABF-D0BB702737C2}"/>
    <pc:docChg chg="undo custSel modSld">
      <pc:chgData name="Francesco Pica" userId="ecd2054f-1594-4d2a-820b-99ad58711ae0" providerId="ADAL" clId="{D0813F1C-348D-479C-BABF-D0BB702737C2}" dt="2020-11-20T06:26:20.586" v="101" actId="20577"/>
      <pc:docMkLst>
        <pc:docMk/>
      </pc:docMkLst>
      <pc:sldChg chg="modSp mod">
        <pc:chgData name="Francesco Pica" userId="ecd2054f-1594-4d2a-820b-99ad58711ae0" providerId="ADAL" clId="{D0813F1C-348D-479C-BABF-D0BB702737C2}" dt="2020-11-20T06:26:20.586" v="101" actId="20577"/>
        <pc:sldMkLst>
          <pc:docMk/>
          <pc:sldMk cId="0" sldId="256"/>
        </pc:sldMkLst>
        <pc:spChg chg="mod">
          <ac:chgData name="Francesco Pica" userId="ecd2054f-1594-4d2a-820b-99ad58711ae0" providerId="ADAL" clId="{D0813F1C-348D-479C-BABF-D0BB702737C2}" dt="2020-11-20T06:26:20.586" v="101" actId="20577"/>
          <ac:spMkLst>
            <pc:docMk/>
            <pc:sldMk cId="0" sldId="256"/>
            <ac:spMk id="7171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FS_5GET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Guidelines for Extra-territorial 5G Systems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Cyril MICHEL</a:t>
            </a:r>
            <a:endParaRPr lang="en-US" dirty="0"/>
          </a:p>
          <a:p>
            <a:r>
              <a:rPr lang="en-US" dirty="0" smtClean="0"/>
              <a:t>Thales S.A.</a:t>
            </a:r>
            <a:endParaRPr lang="en-US" dirty="0"/>
          </a:p>
          <a:p>
            <a:r>
              <a:rPr lang="en-US" dirty="0" smtClean="0"/>
              <a:t>FS_5GET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S1-204366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06007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#92e</a:t>
            </a:r>
          </a:p>
          <a:p>
            <a:r>
              <a:rPr lang="en-GB" sz="1200" b="1" dirty="0"/>
              <a:t>Electronic Meeting, 10-19 November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FS_5GET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</a:t>
            </a:r>
            <a:r>
              <a:rPr lang="en-GB" dirty="0" smtClean="0"/>
              <a:t>meeting</a:t>
            </a:r>
            <a:endParaRPr lang="en-GB" dirty="0"/>
          </a:p>
          <a:p>
            <a:pPr lvl="1">
              <a:defRPr/>
            </a:pPr>
            <a:r>
              <a:rPr lang="en-GB" dirty="0"/>
              <a:t>Agreed </a:t>
            </a:r>
            <a:r>
              <a:rPr lang="en-GB" dirty="0" smtClean="0"/>
              <a:t>7 services/features affected by Extra territoriality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Agreed 1 use case on </a:t>
            </a:r>
            <a:r>
              <a:rPr lang="en-US" dirty="0"/>
              <a:t>Regulatory implications for UEs in border regions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40%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FS_5GET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SA1#92e_adhoc (Jan 2021): 60%</a:t>
            </a:r>
          </a:p>
          <a:p>
            <a:pPr lvl="2">
              <a:defRPr/>
            </a:pPr>
            <a:r>
              <a:rPr lang="en-GB" dirty="0" smtClean="0"/>
              <a:t>New </a:t>
            </a:r>
            <a:r>
              <a:rPr lang="en-GB" dirty="0"/>
              <a:t>use </a:t>
            </a:r>
            <a:r>
              <a:rPr lang="en-GB" dirty="0" smtClean="0"/>
              <a:t>cases</a:t>
            </a:r>
            <a:endParaRPr lang="en-GB" dirty="0"/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SA1#93 </a:t>
            </a:r>
            <a:r>
              <a:rPr lang="en-GB" dirty="0"/>
              <a:t>(Feb-Mar 2021): 80%</a:t>
            </a:r>
          </a:p>
          <a:p>
            <a:pPr lvl="2">
              <a:defRPr/>
            </a:pPr>
            <a:r>
              <a:rPr lang="en-GB" dirty="0"/>
              <a:t>New/Updated </a:t>
            </a:r>
            <a:r>
              <a:rPr lang="en-GB" dirty="0" smtClean="0"/>
              <a:t>use</a:t>
            </a:r>
            <a:endParaRPr lang="en-GB" dirty="0"/>
          </a:p>
          <a:p>
            <a:pPr lvl="2">
              <a:defRPr/>
            </a:pPr>
            <a:r>
              <a:rPr lang="en-GB" dirty="0"/>
              <a:t>Start </a:t>
            </a:r>
            <a:r>
              <a:rPr lang="en-GB" dirty="0" smtClean="0"/>
              <a:t>consolidation &amp; guidelines</a:t>
            </a:r>
            <a:endParaRPr lang="en-GB" dirty="0"/>
          </a:p>
          <a:p>
            <a:pPr lvl="1">
              <a:defRPr/>
            </a:pPr>
            <a:endParaRPr lang="en-GB" dirty="0" smtClean="0"/>
          </a:p>
          <a:p>
            <a:pPr lvl="1">
              <a:defRPr/>
            </a:pPr>
            <a:r>
              <a:rPr lang="en-GB" dirty="0" smtClean="0"/>
              <a:t>SA1#94e </a:t>
            </a:r>
            <a:r>
              <a:rPr lang="en-GB" dirty="0"/>
              <a:t>(May 2021): 100%</a:t>
            </a:r>
          </a:p>
          <a:p>
            <a:pPr lvl="2">
              <a:defRPr/>
            </a:pPr>
            <a:r>
              <a:rPr lang="en-GB" dirty="0" smtClean="0"/>
              <a:t>Complete </a:t>
            </a:r>
            <a:r>
              <a:rPr lang="en-GB" dirty="0"/>
              <a:t>consolidation and </a:t>
            </a:r>
            <a:r>
              <a:rPr lang="en-GB" dirty="0" smtClean="0"/>
              <a:t>guidelines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each SA1 meeting</a:t>
            </a:r>
          </a:p>
          <a:p>
            <a:pPr lvl="1">
              <a:defRPr/>
            </a:pPr>
            <a:r>
              <a:rPr lang="en-GB" dirty="0"/>
              <a:t>To be moderated by the rapporteur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 smtClean="0"/>
              <a:t>FS_5GET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SA#91 (03/2021)</a:t>
            </a:r>
          </a:p>
          <a:p>
            <a:pPr lvl="1">
              <a:defRPr/>
            </a:pPr>
            <a:r>
              <a:rPr lang="en-GB" sz="2000" dirty="0"/>
              <a:t>For approval: SA#92 (06/2021)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/>
              <a:t>Have these dates been changed at this meeting? </a:t>
            </a:r>
            <a:r>
              <a:rPr lang="en-GB" sz="2400" dirty="0" smtClean="0"/>
              <a:t>No</a:t>
            </a:r>
            <a:endParaRPr lang="en-GB" sz="2400" dirty="0"/>
          </a:p>
          <a:p>
            <a:pPr lvl="1">
              <a:defRPr/>
            </a:pPr>
            <a:r>
              <a:rPr lang="en-GB" sz="2000" dirty="0">
                <a:solidFill>
                  <a:schemeClr val="bg1">
                    <a:lumMod val="75000"/>
                  </a:schemeClr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For information: 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&lt;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mm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/</a:t>
            </a:r>
            <a:r>
              <a:rPr lang="en-GB" sz="1600" dirty="0" err="1" smtClean="0">
                <a:solidFill>
                  <a:schemeClr val="bg1">
                    <a:lumMod val="75000"/>
                  </a:schemeClr>
                </a:solidFill>
              </a:rPr>
              <a:t>yyyy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&gt; </a:t>
            </a:r>
            <a:r>
              <a:rPr lang="en-GB" sz="1600" dirty="0" err="1" smtClean="0">
                <a:solidFill>
                  <a:schemeClr val="bg1">
                    <a:lumMod val="75000"/>
                  </a:schemeClr>
                </a:solidFill>
              </a:rPr>
              <a:t>SA#nn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en-GB" sz="1600" dirty="0">
              <a:solidFill>
                <a:schemeClr val="bg1">
                  <a:lumMod val="75000"/>
                </a:schemeClr>
              </a:solidFill>
            </a:endParaRPr>
          </a:p>
          <a:p>
            <a:pPr lvl="2">
              <a:defRPr/>
            </a:pPr>
            <a:r>
              <a:rPr lang="en-GB" sz="1600" dirty="0">
                <a:solidFill>
                  <a:schemeClr val="bg1">
                    <a:lumMod val="75000"/>
                  </a:schemeClr>
                </a:solidFill>
              </a:rPr>
              <a:t>For approval: 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&lt;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mm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/</a:t>
            </a:r>
            <a:r>
              <a:rPr lang="en-GB" sz="1600" dirty="0" err="1" smtClean="0">
                <a:solidFill>
                  <a:schemeClr val="bg1">
                    <a:lumMod val="75000"/>
                  </a:schemeClr>
                </a:solidFill>
              </a:rPr>
              <a:t>yyyy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&gt; </a:t>
            </a:r>
            <a:r>
              <a:rPr lang="en-GB" sz="1600" dirty="0" err="1" smtClean="0">
                <a:solidFill>
                  <a:schemeClr val="bg1">
                    <a:lumMod val="75000"/>
                  </a:schemeClr>
                </a:solidFill>
              </a:rPr>
              <a:t>SA#nn</a:t>
            </a:r>
            <a:r>
              <a:rPr lang="en-GB" sz="16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endParaRPr lang="en-GB" sz="1600" dirty="0">
              <a:solidFill>
                <a:schemeClr val="bg1">
                  <a:lumMod val="75000"/>
                </a:schemeClr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FS_5GET</a:t>
            </a:r>
            <a:r>
              <a:rPr lang="en-GB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</a:t>
            </a:r>
            <a:r>
              <a:rPr lang="en-GB" sz="2400" dirty="0" smtClean="0"/>
              <a:t>SA#86e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SP-191042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N.A.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221</Words>
  <Application>Microsoft Office PowerPoint</Application>
  <PresentationFormat>Affichage à l'écran (4:3)</PresentationFormat>
  <Paragraphs>60</Paragraphs>
  <Slides>6</Slides>
  <Notes>6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Blank Presentation</vt:lpstr>
      <vt:lpstr>FS_5GET Status Update Study on Guidelines for Extra-territorial 5G Systems</vt:lpstr>
      <vt:lpstr>FS_5GET Progress</vt:lpstr>
      <vt:lpstr>FS_5GET Planning</vt:lpstr>
      <vt:lpstr>Work plan between meetings</vt:lpstr>
      <vt:lpstr>FS_5GET Completion Date</vt:lpstr>
      <vt:lpstr>FS_5GET History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Cyril</cp:lastModifiedBy>
  <cp:revision>343</cp:revision>
  <cp:lastPrinted>2000-01-14T10:02:55Z</cp:lastPrinted>
  <dcterms:created xsi:type="dcterms:W3CDTF">1999-11-22T09:19:47Z</dcterms:created>
  <dcterms:modified xsi:type="dcterms:W3CDTF">2020-11-20T17:53:03Z</dcterms:modified>
  <cp:category>Presentation</cp:category>
</cp:coreProperties>
</file>