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6" r:id="rId5"/>
    <p:sldId id="267" r:id="rId6"/>
    <p:sldId id="272" r:id="rId7"/>
    <p:sldId id="263" r:id="rId8"/>
    <p:sldId id="260" r:id="rId9"/>
    <p:sldId id="261" r:id="rId10"/>
    <p:sldId id="262" r:id="rId11"/>
    <p:sldId id="264" r:id="rId12"/>
    <p:sldId id="274" r:id="rId13"/>
    <p:sldId id="276" r:id="rId14"/>
    <p:sldId id="279" r:id="rId15"/>
    <p:sldId id="280" r:id="rId16"/>
    <p:sldId id="275" r:id="rId17"/>
    <p:sldId id="269" r:id="rId18"/>
    <p:sldId id="271" r:id="rId19"/>
    <p:sldId id="268" r:id="rId20"/>
    <p:sldId id="277" r:id="rId21"/>
    <p:sldId id="265" r:id="rId2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DEF255-2199-4113-9537-5ECB5DB97ABA}" v="1" dt="2020-11-09T16:55:46.5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586446BF-4A94-4968-9F67-D9405518DB53}"/>
    <pc:docChg chg="custSel modSld">
      <pc:chgData name="Alain Sultan" userId="2b0808dc-3530-4760-ae57-56aa48186e32" providerId="ADAL" clId="{586446BF-4A94-4968-9F67-D9405518DB53}" dt="2020-11-09T16:56:24.856" v="47" actId="1076"/>
      <pc:docMkLst>
        <pc:docMk/>
      </pc:docMkLst>
      <pc:sldChg chg="addSp modSp">
        <pc:chgData name="Alain Sultan" userId="2b0808dc-3530-4760-ae57-56aa48186e32" providerId="ADAL" clId="{586446BF-4A94-4968-9F67-D9405518DB53}" dt="2020-11-09T16:56:24.856" v="47" actId="1076"/>
        <pc:sldMkLst>
          <pc:docMk/>
          <pc:sldMk cId="550418388" sldId="267"/>
        </pc:sldMkLst>
        <pc:spChg chg="add mod">
          <ac:chgData name="Alain Sultan" userId="2b0808dc-3530-4760-ae57-56aa48186e32" providerId="ADAL" clId="{586446BF-4A94-4968-9F67-D9405518DB53}" dt="2020-11-09T16:56:24.856" v="47" actId="1076"/>
          <ac:spMkLst>
            <pc:docMk/>
            <pc:sldMk cId="550418388" sldId="267"/>
            <ac:spMk id="7" creationId="{30B29323-61A1-4C54-98CF-846CB124B1F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4D6F-CBEF-4AB4-9C6A-EEBA0AF3F540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F75F3-4322-4B7E-AF2D-3079BE5AB0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059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ABB61-8133-4795-AEF0-E6B0BB7D1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42082-98AC-4825-9EB4-1862CA721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AA063-318F-4F40-8C03-AD118CFB2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86FFD-BB76-4509-B9E9-28ABB14F223D}" type="datetime1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BB522-9C41-49BA-8D2D-59EBDC737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FFDD8-A78F-4C49-9A13-EB58D9467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52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4ECD0-9A98-4F9A-9710-BD658770D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5D4AA9-7D47-4A38-BFF4-9CCAEF649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7A1751-2AFE-43A0-A9BD-D3C19673D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57E2C-586C-414D-BEB2-4A83DF5692BE}" type="datetime1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2D7E1-A84A-4932-AFE3-9F474EC8A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AC85E-883F-45CE-A6AA-B5537C285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14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B54387-D89C-4F27-B434-F29F29EB8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AB1039-2DB4-46E4-8B61-1845D9212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7A05D-A599-4243-8747-9E007B656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76E61-9BA8-4C62-B37B-A3D6757FA34C}" type="datetime1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ABCE8-8F0C-4A2D-B6E8-675539FA6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9FB8-90FF-4B43-9B00-903B32830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35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03F78-1B4E-4B15-B5C5-4AAE4D430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E28C9-8057-497A-98DF-05B78C746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96C12-D00D-4CD4-97BF-FF88DB9F3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653B2-B754-4025-BDCE-2598761E50FC}" type="datetime1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95FA7-2C8C-4B0A-BFCB-6E1719395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F35EE-DB89-4567-B883-2A870CB7B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29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D8E7-C7AB-4791-8081-2C30CE3E9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36FD-912E-40DE-AAB2-1A99414473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9E3CF-5FBD-4131-B5DC-6047E5DA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D755-5B94-4D65-87E3-3DD0383BCC31}" type="datetime1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5DC28-50A0-4464-B1A1-47430A297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0A11D-9777-4BA1-BB7D-CB0174AB7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15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53939-F06E-47EB-B8DE-871E5351E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10507-FEB6-4813-A8BA-419DF28235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2126A-E30B-461D-BE9B-3BAD13DF4A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B2FB0-085C-4023-8151-0CB1A203B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C98D-53A2-4780-9C7A-77EBD8A7E88D}" type="datetime1">
              <a:rPr lang="en-GB" smtClean="0"/>
              <a:t>09/11/2020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06B8A1-198B-451A-8DB9-E62C71013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12992-02EC-4FC5-8C8F-054B29C5C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87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2CD5D-BA3C-4049-BFD8-DC7763D30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128D4-B18E-42BC-A5FD-9617AEB281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4A0B90-9703-4ED9-9210-6BCAB945A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EFE5D8-08F4-427F-B5DD-A37A3BD80A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FA4382-12E1-4D24-908D-27CEF4D12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0CDB36-6B13-4884-8D1C-A570DB236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FB7E6-2013-4DEA-8058-25BA3CB269BB}" type="datetime1">
              <a:rPr lang="en-GB" smtClean="0"/>
              <a:t>09/11/2020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898639-0761-4E04-9F1A-45271D814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4B2014-40FC-497E-9A4F-992F761AE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79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8B27-9504-4BAD-AA00-C399E4E35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B50465-563F-40A7-9DAB-A2D447F4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0CBF4-4D23-4E1D-B088-F0CFD81FD0D2}" type="datetime1">
              <a:rPr lang="en-GB" smtClean="0"/>
              <a:t>09/11/2020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5C53E9-AD34-4E99-81B8-2F7DAFFEE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FB7E00-73F6-4AFC-B143-B394DE4DD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62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4AF959-EECD-4124-92B3-E52D835A6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453-0496-4EBF-A352-9FA5FAF6DDF6}" type="datetime1">
              <a:rPr lang="en-GB" smtClean="0"/>
              <a:t>09/11/2020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B71EC-DA20-49F1-A225-57635993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21F3F6-75BD-4AED-9933-D58F7F48B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56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51553-68CF-4CE1-9235-FA1B21C90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5D7B1-1388-4303-BFFF-3891A7972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94D3BB-8EC3-4A1C-BA3C-A2ACE96B8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57E78-BC4D-478B-AB71-33248CF6E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40986-877C-4766-853A-D24037DF824C}" type="datetime1">
              <a:rPr lang="en-GB" smtClean="0"/>
              <a:t>09/11/2020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75584D-B093-4210-A3B3-59048995B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FF83-8FFF-4697-AF67-665FCB732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11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08745-EC22-4334-B7F5-F1BC473A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AC44B8-9F62-447C-B889-E4DD008F31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712A5D-73E7-4E88-84B1-706F3825A7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61F2B-76B1-482B-9E36-9B4AA736F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28E8-D53E-4311-BAE0-50DF46A64D98}" type="datetime1">
              <a:rPr lang="en-GB" smtClean="0"/>
              <a:t>09/11/2020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6137DB-360E-4C86-A5D9-7F26A43D3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4F3A1F-4036-4EAD-86FE-7A29E1E60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37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D562DF-0F4A-424C-929F-D096276E2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0F1B4-A166-4315-8C18-C1544EDB9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1E9C1-D3AF-4F11-857C-6095AD1E1E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31E92-3A38-4D26-8F92-90516723FF08}" type="datetime1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7550B-B93E-42E3-AA00-3D6FA8CE1C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629F3-0CA1-400D-85DF-90F8E21BDE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4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0A168-540F-494D-8AD0-6F9AEC9B24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Chairman’s views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86D36-77CA-4E13-9C40-F3873F17C2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27205"/>
            <a:ext cx="9144000" cy="1655762"/>
          </a:xfrm>
        </p:spPr>
        <p:txBody>
          <a:bodyPr/>
          <a:lstStyle/>
          <a:p>
            <a:r>
              <a:rPr lang="en-GB" dirty="0"/>
              <a:t>Rel-18 and SA1#92 organization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2572E56-65CD-4C32-9D6F-75610F4A0991}"/>
              </a:ext>
            </a:extLst>
          </p:cNvPr>
          <p:cNvSpPr txBox="1">
            <a:spLocks/>
          </p:cNvSpPr>
          <p:nvPr/>
        </p:nvSpPr>
        <p:spPr>
          <a:xfrm>
            <a:off x="10306050" y="315913"/>
            <a:ext cx="1609725" cy="3222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S1-204301</a:t>
            </a:r>
          </a:p>
        </p:txBody>
      </p:sp>
    </p:spTree>
    <p:extLst>
      <p:ext uri="{BB962C8B-B14F-4D97-AF65-F5344CB8AC3E}">
        <p14:creationId xmlns:p14="http://schemas.microsoft.com/office/powerpoint/2010/main" val="768992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469E419B-5C12-4D7B-B3EB-CDC6AA491A75}"/>
              </a:ext>
            </a:extLst>
          </p:cNvPr>
          <p:cNvSpPr/>
          <p:nvPr/>
        </p:nvSpPr>
        <p:spPr>
          <a:xfrm>
            <a:off x="1415445" y="2978092"/>
            <a:ext cx="9733524" cy="369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DFC78E-51BD-4D9E-83EC-CF5345467622}"/>
              </a:ext>
            </a:extLst>
          </p:cNvPr>
          <p:cNvCxnSpPr/>
          <p:nvPr/>
        </p:nvCxnSpPr>
        <p:spPr>
          <a:xfrm>
            <a:off x="2323750" y="2508308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E04C03-948E-48AF-8545-59D0DF19EFB3}"/>
              </a:ext>
            </a:extLst>
          </p:cNvPr>
          <p:cNvCxnSpPr/>
          <p:nvPr/>
        </p:nvCxnSpPr>
        <p:spPr>
          <a:xfrm>
            <a:off x="3164048" y="2518095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70ED93-A923-43AE-9B3C-B3B349898EAF}"/>
              </a:ext>
            </a:extLst>
          </p:cNvPr>
          <p:cNvCxnSpPr/>
          <p:nvPr/>
        </p:nvCxnSpPr>
        <p:spPr>
          <a:xfrm>
            <a:off x="3164048" y="250131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23AB5AF-DFC4-4E76-87A5-3935C127A8C6}"/>
              </a:ext>
            </a:extLst>
          </p:cNvPr>
          <p:cNvCxnSpPr/>
          <p:nvPr/>
        </p:nvCxnSpPr>
        <p:spPr>
          <a:xfrm>
            <a:off x="4004346" y="2511104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74F80-DFB4-4499-A9CA-FD218F57E2F1}"/>
              </a:ext>
            </a:extLst>
          </p:cNvPr>
          <p:cNvCxnSpPr/>
          <p:nvPr/>
        </p:nvCxnSpPr>
        <p:spPr>
          <a:xfrm>
            <a:off x="4002948" y="2551651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1BDD56-FCB9-4254-ABCE-11D7BD5FF373}"/>
              </a:ext>
            </a:extLst>
          </p:cNvPr>
          <p:cNvCxnSpPr/>
          <p:nvPr/>
        </p:nvCxnSpPr>
        <p:spPr>
          <a:xfrm>
            <a:off x="4843246" y="2561438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E6F26F-DA0D-4D26-99C5-37FA6B255661}"/>
              </a:ext>
            </a:extLst>
          </p:cNvPr>
          <p:cNvCxnSpPr/>
          <p:nvPr/>
        </p:nvCxnSpPr>
        <p:spPr>
          <a:xfrm>
            <a:off x="4841848" y="2518095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8151932-346B-4DEF-BDEE-70BFE4810EE5}"/>
              </a:ext>
            </a:extLst>
          </p:cNvPr>
          <p:cNvCxnSpPr/>
          <p:nvPr/>
        </p:nvCxnSpPr>
        <p:spPr>
          <a:xfrm>
            <a:off x="6409684" y="2475492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514B7E-B6F9-4D67-8528-8D457648339A}"/>
              </a:ext>
            </a:extLst>
          </p:cNvPr>
          <p:cNvCxnSpPr/>
          <p:nvPr/>
        </p:nvCxnSpPr>
        <p:spPr>
          <a:xfrm>
            <a:off x="7248584" y="2467103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EED54F-5BA6-4B29-BEAE-1F6E0946E763}"/>
              </a:ext>
            </a:extLst>
          </p:cNvPr>
          <p:cNvCxnSpPr/>
          <p:nvPr/>
        </p:nvCxnSpPr>
        <p:spPr>
          <a:xfrm>
            <a:off x="5721369" y="250740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83F757D-B3BD-44E1-A8C9-F17E2DE297BD}"/>
              </a:ext>
            </a:extLst>
          </p:cNvPr>
          <p:cNvCxnSpPr/>
          <p:nvPr/>
        </p:nvCxnSpPr>
        <p:spPr>
          <a:xfrm>
            <a:off x="8087484" y="2483881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A5C0DB-E817-4A1D-8043-70C3AFB2A9EE}"/>
              </a:ext>
            </a:extLst>
          </p:cNvPr>
          <p:cNvCxnSpPr/>
          <p:nvPr/>
        </p:nvCxnSpPr>
        <p:spPr>
          <a:xfrm>
            <a:off x="9762675" y="2507636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1838E39-9DEE-45A2-9334-12CC21BA57FF}"/>
              </a:ext>
            </a:extLst>
          </p:cNvPr>
          <p:cNvCxnSpPr/>
          <p:nvPr/>
        </p:nvCxnSpPr>
        <p:spPr>
          <a:xfrm>
            <a:off x="10602973" y="2517419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63FEE8-6930-4D20-AAE4-3ED54E270EA0}"/>
              </a:ext>
            </a:extLst>
          </p:cNvPr>
          <p:cNvSpPr txBox="1"/>
          <p:nvPr/>
        </p:nvSpPr>
        <p:spPr>
          <a:xfrm>
            <a:off x="1577697" y="2361277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Tuesday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1A5209B-7AED-49BE-B3B3-6CEF432B7EA3}"/>
              </a:ext>
            </a:extLst>
          </p:cNvPr>
          <p:cNvSpPr txBox="1"/>
          <p:nvPr/>
        </p:nvSpPr>
        <p:spPr>
          <a:xfrm>
            <a:off x="2343560" y="2434842"/>
            <a:ext cx="8579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Wednesday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EF67C4-3318-486C-A63F-0A08FA4BD54A}"/>
              </a:ext>
            </a:extLst>
          </p:cNvPr>
          <p:cNvSpPr txBox="1"/>
          <p:nvPr/>
        </p:nvSpPr>
        <p:spPr>
          <a:xfrm>
            <a:off x="3226777" y="2290041"/>
            <a:ext cx="7104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Thursday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19780DD-83B4-473C-8877-2484E0079727}"/>
              </a:ext>
            </a:extLst>
          </p:cNvPr>
          <p:cNvSpPr txBox="1"/>
          <p:nvPr/>
        </p:nvSpPr>
        <p:spPr>
          <a:xfrm>
            <a:off x="4154835" y="2429235"/>
            <a:ext cx="5357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Friday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8C89A2-E3E7-491D-9DCE-AC69EB72798B}"/>
              </a:ext>
            </a:extLst>
          </p:cNvPr>
          <p:cNvSpPr txBox="1"/>
          <p:nvPr/>
        </p:nvSpPr>
        <p:spPr>
          <a:xfrm>
            <a:off x="6540938" y="2289201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Monday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D90CEA-9581-4FDB-80C4-D1BA7C1B351B}"/>
              </a:ext>
            </a:extLst>
          </p:cNvPr>
          <p:cNvSpPr txBox="1"/>
          <p:nvPr/>
        </p:nvSpPr>
        <p:spPr>
          <a:xfrm>
            <a:off x="7327419" y="2407133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Tuesday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0B2399-B34C-41DF-B0B6-0035284A1477}"/>
              </a:ext>
            </a:extLst>
          </p:cNvPr>
          <p:cNvSpPr txBox="1"/>
          <p:nvPr/>
        </p:nvSpPr>
        <p:spPr>
          <a:xfrm>
            <a:off x="4990764" y="2289201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Saturday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466C10-07E8-465A-B50C-450B3C923594}"/>
              </a:ext>
            </a:extLst>
          </p:cNvPr>
          <p:cNvSpPr txBox="1"/>
          <p:nvPr/>
        </p:nvSpPr>
        <p:spPr>
          <a:xfrm>
            <a:off x="5766313" y="2407133"/>
            <a:ext cx="6014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Sunday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32C9F2-B6E2-4E2C-AC1F-46C040BA5087}"/>
              </a:ext>
            </a:extLst>
          </p:cNvPr>
          <p:cNvSpPr txBox="1"/>
          <p:nvPr/>
        </p:nvSpPr>
        <p:spPr>
          <a:xfrm>
            <a:off x="8097785" y="2283780"/>
            <a:ext cx="8579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Wednesday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E4B3C34-2CF6-4FC9-B6D9-E981AF624A0B}"/>
              </a:ext>
            </a:extLst>
          </p:cNvPr>
          <p:cNvSpPr txBox="1"/>
          <p:nvPr/>
        </p:nvSpPr>
        <p:spPr>
          <a:xfrm>
            <a:off x="9937383" y="2298430"/>
            <a:ext cx="5357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Friday</a:t>
            </a:r>
          </a:p>
        </p:txBody>
      </p:sp>
      <p:sp>
        <p:nvSpPr>
          <p:cNvPr id="82" name="Right Brace 81">
            <a:extLst>
              <a:ext uri="{FF2B5EF4-FFF2-40B4-BE49-F238E27FC236}">
                <a16:creationId xmlns:a16="http://schemas.microsoft.com/office/drawing/2014/main" id="{46AF3D6E-1349-41E0-BFD0-F6C1038387BC}"/>
              </a:ext>
            </a:extLst>
          </p:cNvPr>
          <p:cNvSpPr/>
          <p:nvPr/>
        </p:nvSpPr>
        <p:spPr>
          <a:xfrm rot="5400000">
            <a:off x="4275758" y="1492359"/>
            <a:ext cx="171463" cy="5774181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B50E92E-F6FD-4E27-986E-017B5821D7ED}"/>
              </a:ext>
            </a:extLst>
          </p:cNvPr>
          <p:cNvSpPr/>
          <p:nvPr/>
        </p:nvSpPr>
        <p:spPr>
          <a:xfrm>
            <a:off x="3005058" y="4497960"/>
            <a:ext cx="3439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Discussions and potential revisions</a:t>
            </a:r>
            <a:endParaRPr lang="en-GB" dirty="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C517270-D8FC-447F-A8F1-6951DA93F1B6}"/>
              </a:ext>
            </a:extLst>
          </p:cNvPr>
          <p:cNvSpPr/>
          <p:nvPr/>
        </p:nvSpPr>
        <p:spPr>
          <a:xfrm>
            <a:off x="7213650" y="3956665"/>
            <a:ext cx="88509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Version </a:t>
            </a:r>
            <a:endParaRPr lang="en-GB" sz="1050" b="1" dirty="0"/>
          </a:p>
        </p:txBody>
      </p:sp>
      <p:sp>
        <p:nvSpPr>
          <p:cNvPr id="87" name="Right Brace 86">
            <a:extLst>
              <a:ext uri="{FF2B5EF4-FFF2-40B4-BE49-F238E27FC236}">
                <a16:creationId xmlns:a16="http://schemas.microsoft.com/office/drawing/2014/main" id="{CD018879-115B-4564-A924-EA18AD26CD50}"/>
              </a:ext>
            </a:extLst>
          </p:cNvPr>
          <p:cNvSpPr/>
          <p:nvPr/>
        </p:nvSpPr>
        <p:spPr>
          <a:xfrm rot="5400000">
            <a:off x="7554359" y="3481297"/>
            <a:ext cx="154395" cy="8139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19C350E-7A0E-4564-A09F-A17C03D62EC7}"/>
              </a:ext>
            </a:extLst>
          </p:cNvPr>
          <p:cNvSpPr/>
          <p:nvPr/>
        </p:nvSpPr>
        <p:spPr>
          <a:xfrm>
            <a:off x="8130164" y="4000014"/>
            <a:ext cx="7553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Objections</a:t>
            </a:r>
            <a:endParaRPr lang="en-GB" sz="1000" b="1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A22D9F4D-3AD4-4684-9FE8-C0A91E53E1AA}"/>
              </a:ext>
            </a:extLst>
          </p:cNvPr>
          <p:cNvCxnSpPr>
            <a:cxnSpLocks/>
          </p:cNvCxnSpPr>
          <p:nvPr/>
        </p:nvCxnSpPr>
        <p:spPr>
          <a:xfrm>
            <a:off x="9461703" y="1494856"/>
            <a:ext cx="0" cy="27653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4B1DC371-C45C-4135-BED1-8DE34D0D69A9}"/>
              </a:ext>
            </a:extLst>
          </p:cNvPr>
          <p:cNvCxnSpPr>
            <a:cxnSpLocks/>
          </p:cNvCxnSpPr>
          <p:nvPr/>
        </p:nvCxnSpPr>
        <p:spPr>
          <a:xfrm>
            <a:off x="4783267" y="1807825"/>
            <a:ext cx="0" cy="24523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7B8252C-390A-4F10-A6F4-155260CA2E80}"/>
              </a:ext>
            </a:extLst>
          </p:cNvPr>
          <p:cNvCxnSpPr>
            <a:cxnSpLocks/>
          </p:cNvCxnSpPr>
          <p:nvPr/>
        </p:nvCxnSpPr>
        <p:spPr>
          <a:xfrm>
            <a:off x="5063742" y="2639817"/>
            <a:ext cx="1246763" cy="12787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643A0496-D084-4F64-9126-F32A5F780556}"/>
              </a:ext>
            </a:extLst>
          </p:cNvPr>
          <p:cNvCxnSpPr>
            <a:cxnSpLocks/>
            <a:stCxn id="35" idx="3"/>
          </p:cNvCxnSpPr>
          <p:nvPr/>
        </p:nvCxnSpPr>
        <p:spPr>
          <a:xfrm flipH="1">
            <a:off x="5027952" y="2537938"/>
            <a:ext cx="1339808" cy="13725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FDD23507-92E6-470E-BFF1-8CFC17CB1E39}"/>
              </a:ext>
            </a:extLst>
          </p:cNvPr>
          <p:cNvSpPr txBox="1"/>
          <p:nvPr/>
        </p:nvSpPr>
        <p:spPr>
          <a:xfrm>
            <a:off x="836509" y="4497525"/>
            <a:ext cx="1256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start 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Monday 11PM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221B0E2-9EE0-478D-B5B6-2FF49B4CFA7B}"/>
              </a:ext>
            </a:extLst>
          </p:cNvPr>
          <p:cNvSpPr txBox="1"/>
          <p:nvPr/>
        </p:nvSpPr>
        <p:spPr>
          <a:xfrm>
            <a:off x="8705104" y="4213537"/>
            <a:ext cx="12298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end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Thursday 3PM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E6C826E-4AC4-4898-A342-9CA107339373}"/>
              </a:ext>
            </a:extLst>
          </p:cNvPr>
          <p:cNvSpPr txBox="1"/>
          <p:nvPr/>
        </p:nvSpPr>
        <p:spPr>
          <a:xfrm>
            <a:off x="5122989" y="2936185"/>
            <a:ext cx="11669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on hold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E3BD49E-D1B9-4088-801E-EF22461DB9E2}"/>
              </a:ext>
            </a:extLst>
          </p:cNvPr>
          <p:cNvSpPr txBox="1"/>
          <p:nvPr/>
        </p:nvSpPr>
        <p:spPr>
          <a:xfrm>
            <a:off x="5521983" y="938218"/>
            <a:ext cx="1654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/>
              <a:t>All times in UTC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5E8AAE3-57F1-4B29-93FF-B862F8E1FFF5}"/>
              </a:ext>
            </a:extLst>
          </p:cNvPr>
          <p:cNvSpPr txBox="1"/>
          <p:nvPr/>
        </p:nvSpPr>
        <p:spPr>
          <a:xfrm>
            <a:off x="4174930" y="1537206"/>
            <a:ext cx="1099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Friday 11PM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1A40BD7-C822-4E09-86D4-8FEB4410549F}"/>
              </a:ext>
            </a:extLst>
          </p:cNvPr>
          <p:cNvSpPr txBox="1"/>
          <p:nvPr/>
        </p:nvSpPr>
        <p:spPr>
          <a:xfrm>
            <a:off x="5766313" y="1493035"/>
            <a:ext cx="1184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Sunday 11PM</a:t>
            </a:r>
          </a:p>
        </p:txBody>
      </p:sp>
      <p:sp>
        <p:nvSpPr>
          <p:cNvPr id="105" name="Right Brace 104">
            <a:extLst>
              <a:ext uri="{FF2B5EF4-FFF2-40B4-BE49-F238E27FC236}">
                <a16:creationId xmlns:a16="http://schemas.microsoft.com/office/drawing/2014/main" id="{EE12F483-C089-4DD9-BC2C-1783B739A11D}"/>
              </a:ext>
            </a:extLst>
          </p:cNvPr>
          <p:cNvSpPr/>
          <p:nvPr/>
        </p:nvSpPr>
        <p:spPr>
          <a:xfrm rot="5400000">
            <a:off x="8394184" y="3455135"/>
            <a:ext cx="188975" cy="881928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904C6F68-E180-4697-BA5C-B487A25D5742}"/>
              </a:ext>
            </a:extLst>
          </p:cNvPr>
          <p:cNvCxnSpPr/>
          <p:nvPr/>
        </p:nvCxnSpPr>
        <p:spPr>
          <a:xfrm>
            <a:off x="8085288" y="250205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1539148-188D-470E-B42B-1FAD228F9BE1}"/>
              </a:ext>
            </a:extLst>
          </p:cNvPr>
          <p:cNvCxnSpPr/>
          <p:nvPr/>
        </p:nvCxnSpPr>
        <p:spPr>
          <a:xfrm>
            <a:off x="8951317" y="2475492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DBD7818B-EF02-4086-B0A7-1DE0AE05E921}"/>
              </a:ext>
            </a:extLst>
          </p:cNvPr>
          <p:cNvCxnSpPr>
            <a:cxnSpLocks/>
          </p:cNvCxnSpPr>
          <p:nvPr/>
        </p:nvCxnSpPr>
        <p:spPr>
          <a:xfrm flipH="1">
            <a:off x="7199751" y="2018950"/>
            <a:ext cx="3158" cy="18029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5619E1C5-9846-4C21-AE19-89EDE22275EB}"/>
              </a:ext>
            </a:extLst>
          </p:cNvPr>
          <p:cNvSpPr txBox="1"/>
          <p:nvPr/>
        </p:nvSpPr>
        <p:spPr>
          <a:xfrm>
            <a:off x="2316829" y="5444412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BLOCKS A + B + GLOBAL</a:t>
            </a:r>
          </a:p>
        </p:txBody>
      </p:sp>
      <p:sp>
        <p:nvSpPr>
          <p:cNvPr id="90" name="Right Brace 89">
            <a:extLst>
              <a:ext uri="{FF2B5EF4-FFF2-40B4-BE49-F238E27FC236}">
                <a16:creationId xmlns:a16="http://schemas.microsoft.com/office/drawing/2014/main" id="{55845DB0-2566-447E-8CC4-4E4D80B0378C}"/>
              </a:ext>
            </a:extLst>
          </p:cNvPr>
          <p:cNvSpPr/>
          <p:nvPr/>
        </p:nvSpPr>
        <p:spPr>
          <a:xfrm rot="5400000">
            <a:off x="3868240" y="3058970"/>
            <a:ext cx="189384" cy="3484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99028A2-F15B-4BC9-AE54-F1801E94DE01}"/>
              </a:ext>
            </a:extLst>
          </p:cNvPr>
          <p:cNvCxnSpPr>
            <a:cxnSpLocks/>
          </p:cNvCxnSpPr>
          <p:nvPr/>
        </p:nvCxnSpPr>
        <p:spPr>
          <a:xfrm>
            <a:off x="6365717" y="1822855"/>
            <a:ext cx="0" cy="24523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DCACC00-2292-48EA-AC5A-2A2EA6026E18}"/>
              </a:ext>
            </a:extLst>
          </p:cNvPr>
          <p:cNvSpPr txBox="1"/>
          <p:nvPr/>
        </p:nvSpPr>
        <p:spPr>
          <a:xfrm>
            <a:off x="1879134" y="6099530"/>
            <a:ext cx="9152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Final Version - final version of </a:t>
            </a:r>
            <a:r>
              <a:rPr lang="en-US" dirty="0" err="1"/>
              <a:t>tdocs</a:t>
            </a:r>
            <a:r>
              <a:rPr lang="en-US" dirty="0"/>
              <a:t> belonging to BLOCK A + B + GLOBAL</a:t>
            </a:r>
          </a:p>
          <a:p>
            <a:endParaRPr lang="en-US" dirty="0"/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0C4754DB-467D-4160-B2B2-E0555BCA7E3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6464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SA1#92e timeline – Option 1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29D9C2A2-AD76-406B-9765-BA80E0B52F0C}"/>
              </a:ext>
            </a:extLst>
          </p:cNvPr>
          <p:cNvSpPr/>
          <p:nvPr/>
        </p:nvSpPr>
        <p:spPr>
          <a:xfrm>
            <a:off x="4265703" y="2829127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DABC6BE-8C3A-415A-ABE7-89C9EC7D7095}"/>
              </a:ext>
            </a:extLst>
          </p:cNvPr>
          <p:cNvSpPr/>
          <p:nvPr/>
        </p:nvSpPr>
        <p:spPr>
          <a:xfrm>
            <a:off x="6664814" y="2852134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D776960E-F27A-41B0-9FBC-09A9F8139FA2}"/>
              </a:ext>
            </a:extLst>
          </p:cNvPr>
          <p:cNvSpPr/>
          <p:nvPr/>
        </p:nvSpPr>
        <p:spPr>
          <a:xfrm>
            <a:off x="2004185" y="5339003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5858718-4593-4EDD-9390-5351FD1C2640}"/>
              </a:ext>
            </a:extLst>
          </p:cNvPr>
          <p:cNvSpPr/>
          <p:nvPr/>
        </p:nvSpPr>
        <p:spPr>
          <a:xfrm>
            <a:off x="2607104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723FEF12-7759-4CCD-89E4-D5F691F30240}"/>
              </a:ext>
            </a:extLst>
          </p:cNvPr>
          <p:cNvSpPr/>
          <p:nvPr/>
        </p:nvSpPr>
        <p:spPr>
          <a:xfrm>
            <a:off x="3474186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8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85E479FB-5754-4551-9C6A-68531985B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622" y="2301340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C6954275-ADAB-405C-9D57-006AC54D6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453" y="2193459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DDC2947A-F096-43D1-B70F-04D0B300B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65" y="2330524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461A4B87-FE78-44BF-8874-90529A2F1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017" y="2225246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2B9BE9F8-3989-4E0B-8D14-C22E01140971}"/>
              </a:ext>
            </a:extLst>
          </p:cNvPr>
          <p:cNvSpPr txBox="1"/>
          <p:nvPr/>
        </p:nvSpPr>
        <p:spPr>
          <a:xfrm>
            <a:off x="10643559" y="471071"/>
            <a:ext cx="8242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   1PM-3PM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951625C-31DD-4B5C-9E97-6D4055B467E0}"/>
              </a:ext>
            </a:extLst>
          </p:cNvPr>
          <p:cNvSpPr txBox="1"/>
          <p:nvPr/>
        </p:nvSpPr>
        <p:spPr>
          <a:xfrm>
            <a:off x="10625505" y="599702"/>
            <a:ext cx="9717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Daily conf call</a:t>
            </a:r>
          </a:p>
        </p:txBody>
      </p:sp>
      <p:pic>
        <p:nvPicPr>
          <p:cNvPr id="118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F580CE14-85CB-49DE-A376-E3651CACD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658" y="487062"/>
            <a:ext cx="360315" cy="32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26FC2586-E025-43D7-ABC6-DF3395202DEA}"/>
              </a:ext>
            </a:extLst>
          </p:cNvPr>
          <p:cNvSpPr txBox="1"/>
          <p:nvPr/>
        </p:nvSpPr>
        <p:spPr>
          <a:xfrm>
            <a:off x="10718907" y="812381"/>
            <a:ext cx="7328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1PM-3PM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8395BA9-F852-4733-9897-7F2BA8A132AA}"/>
              </a:ext>
            </a:extLst>
          </p:cNvPr>
          <p:cNvSpPr txBox="1"/>
          <p:nvPr/>
        </p:nvSpPr>
        <p:spPr>
          <a:xfrm>
            <a:off x="10625505" y="977779"/>
            <a:ext cx="10038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Closing session</a:t>
            </a:r>
          </a:p>
        </p:txBody>
      </p:sp>
      <p:pic>
        <p:nvPicPr>
          <p:cNvPr id="77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AFE033FB-E046-4344-BCC9-5F5DD7722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929" y="838012"/>
            <a:ext cx="405535" cy="40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7BF1E1B-8024-4F77-BB7C-12F0DF91C21F}"/>
              </a:ext>
            </a:extLst>
          </p:cNvPr>
          <p:cNvCxnSpPr/>
          <p:nvPr/>
        </p:nvCxnSpPr>
        <p:spPr>
          <a:xfrm>
            <a:off x="1524564" y="258520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4259F97B-603A-4C68-BAF3-AB0B1B10650E}"/>
              </a:ext>
            </a:extLst>
          </p:cNvPr>
          <p:cNvCxnSpPr>
            <a:cxnSpLocks/>
          </p:cNvCxnSpPr>
          <p:nvPr/>
        </p:nvCxnSpPr>
        <p:spPr>
          <a:xfrm>
            <a:off x="1474399" y="1505615"/>
            <a:ext cx="0" cy="28665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CD87AB81-FCEE-4DB4-A930-F56E500A7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25" y="2259624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Rectangle 120">
            <a:extLst>
              <a:ext uri="{FF2B5EF4-FFF2-40B4-BE49-F238E27FC236}">
                <a16:creationId xmlns:a16="http://schemas.microsoft.com/office/drawing/2014/main" id="{B1669AA3-7F68-4604-9ACA-3091FDE1264C}"/>
              </a:ext>
            </a:extLst>
          </p:cNvPr>
          <p:cNvSpPr/>
          <p:nvPr/>
        </p:nvSpPr>
        <p:spPr>
          <a:xfrm>
            <a:off x="1789979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9CFBE8BE-AFB4-4BEF-8224-82A5575FB1CB}"/>
              </a:ext>
            </a:extLst>
          </p:cNvPr>
          <p:cNvCxnSpPr>
            <a:cxnSpLocks/>
          </p:cNvCxnSpPr>
          <p:nvPr/>
        </p:nvCxnSpPr>
        <p:spPr>
          <a:xfrm flipH="1">
            <a:off x="8035257" y="2008139"/>
            <a:ext cx="3158" cy="18029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D75357FE-C52C-4F15-BED3-A686FE775E4D}"/>
              </a:ext>
            </a:extLst>
          </p:cNvPr>
          <p:cNvCxnSpPr>
            <a:cxnSpLocks/>
          </p:cNvCxnSpPr>
          <p:nvPr/>
        </p:nvCxnSpPr>
        <p:spPr>
          <a:xfrm flipH="1">
            <a:off x="8908646" y="2005412"/>
            <a:ext cx="3158" cy="18029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6AE5062-1727-45A7-8419-2AFD7D070A78}"/>
              </a:ext>
            </a:extLst>
          </p:cNvPr>
          <p:cNvSpPr txBox="1"/>
          <p:nvPr/>
        </p:nvSpPr>
        <p:spPr>
          <a:xfrm>
            <a:off x="9038051" y="2420006"/>
            <a:ext cx="710451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100" dirty="0"/>
              <a:t>Thursday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26FC2D5-5B75-4CA2-81BA-3B44FB1D1ADE}"/>
              </a:ext>
            </a:extLst>
          </p:cNvPr>
          <p:cNvSpPr/>
          <p:nvPr/>
        </p:nvSpPr>
        <p:spPr>
          <a:xfrm>
            <a:off x="9120182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0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D2CBF83F-E6E3-414B-9558-9A60F8B26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849" y="2319552"/>
            <a:ext cx="164263" cy="17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5C9B4DA7-A6FD-4526-8682-6FCF2F2D02F2}"/>
              </a:ext>
            </a:extLst>
          </p:cNvPr>
          <p:cNvSpPr txBox="1"/>
          <p:nvPr/>
        </p:nvSpPr>
        <p:spPr>
          <a:xfrm>
            <a:off x="7752808" y="1790917"/>
            <a:ext cx="5068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11PM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183039D-CF33-44ED-B756-F02A6A12C287}"/>
              </a:ext>
            </a:extLst>
          </p:cNvPr>
          <p:cNvSpPr txBox="1"/>
          <p:nvPr/>
        </p:nvSpPr>
        <p:spPr>
          <a:xfrm>
            <a:off x="6965122" y="1783985"/>
            <a:ext cx="5068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11PM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0657846-844C-4CCD-A1D2-98B64190592D}"/>
              </a:ext>
            </a:extLst>
          </p:cNvPr>
          <p:cNvSpPr txBox="1"/>
          <p:nvPr/>
        </p:nvSpPr>
        <p:spPr>
          <a:xfrm>
            <a:off x="8565872" y="1791847"/>
            <a:ext cx="5068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11PM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986A54-3822-4011-A31A-D406520D75A6}"/>
              </a:ext>
            </a:extLst>
          </p:cNvPr>
          <p:cNvSpPr txBox="1"/>
          <p:nvPr/>
        </p:nvSpPr>
        <p:spPr>
          <a:xfrm rot="19786560">
            <a:off x="2295495" y="2372301"/>
            <a:ext cx="7325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PURSUED</a:t>
            </a:r>
          </a:p>
        </p:txBody>
      </p:sp>
    </p:spTree>
    <p:extLst>
      <p:ext uri="{BB962C8B-B14F-4D97-AF65-F5344CB8AC3E}">
        <p14:creationId xmlns:p14="http://schemas.microsoft.com/office/powerpoint/2010/main" val="2242093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469E419B-5C12-4D7B-B3EB-CDC6AA491A75}"/>
              </a:ext>
            </a:extLst>
          </p:cNvPr>
          <p:cNvSpPr/>
          <p:nvPr/>
        </p:nvSpPr>
        <p:spPr>
          <a:xfrm>
            <a:off x="1415445" y="2978092"/>
            <a:ext cx="9733524" cy="369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DFC78E-51BD-4D9E-83EC-CF5345467622}"/>
              </a:ext>
            </a:extLst>
          </p:cNvPr>
          <p:cNvCxnSpPr/>
          <p:nvPr/>
        </p:nvCxnSpPr>
        <p:spPr>
          <a:xfrm>
            <a:off x="2323750" y="2508308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E04C03-948E-48AF-8545-59D0DF19EFB3}"/>
              </a:ext>
            </a:extLst>
          </p:cNvPr>
          <p:cNvCxnSpPr/>
          <p:nvPr/>
        </p:nvCxnSpPr>
        <p:spPr>
          <a:xfrm>
            <a:off x="3164048" y="2518095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70ED93-A923-43AE-9B3C-B3B349898EAF}"/>
              </a:ext>
            </a:extLst>
          </p:cNvPr>
          <p:cNvCxnSpPr/>
          <p:nvPr/>
        </p:nvCxnSpPr>
        <p:spPr>
          <a:xfrm>
            <a:off x="3164048" y="250131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23AB5AF-DFC4-4E76-87A5-3935C127A8C6}"/>
              </a:ext>
            </a:extLst>
          </p:cNvPr>
          <p:cNvCxnSpPr/>
          <p:nvPr/>
        </p:nvCxnSpPr>
        <p:spPr>
          <a:xfrm>
            <a:off x="4004346" y="2511104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74F80-DFB4-4499-A9CA-FD218F57E2F1}"/>
              </a:ext>
            </a:extLst>
          </p:cNvPr>
          <p:cNvCxnSpPr/>
          <p:nvPr/>
        </p:nvCxnSpPr>
        <p:spPr>
          <a:xfrm>
            <a:off x="4002948" y="2551651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1BDD56-FCB9-4254-ABCE-11D7BD5FF373}"/>
              </a:ext>
            </a:extLst>
          </p:cNvPr>
          <p:cNvCxnSpPr/>
          <p:nvPr/>
        </p:nvCxnSpPr>
        <p:spPr>
          <a:xfrm>
            <a:off x="4843246" y="2561438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E6F26F-DA0D-4D26-99C5-37FA6B255661}"/>
              </a:ext>
            </a:extLst>
          </p:cNvPr>
          <p:cNvCxnSpPr/>
          <p:nvPr/>
        </p:nvCxnSpPr>
        <p:spPr>
          <a:xfrm>
            <a:off x="4841848" y="2518095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8151932-346B-4DEF-BDEE-70BFE4810EE5}"/>
              </a:ext>
            </a:extLst>
          </p:cNvPr>
          <p:cNvCxnSpPr/>
          <p:nvPr/>
        </p:nvCxnSpPr>
        <p:spPr>
          <a:xfrm>
            <a:off x="6409684" y="2475492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514B7E-B6F9-4D67-8528-8D457648339A}"/>
              </a:ext>
            </a:extLst>
          </p:cNvPr>
          <p:cNvCxnSpPr/>
          <p:nvPr/>
        </p:nvCxnSpPr>
        <p:spPr>
          <a:xfrm>
            <a:off x="7248584" y="2467103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EED54F-5BA6-4B29-BEAE-1F6E0946E763}"/>
              </a:ext>
            </a:extLst>
          </p:cNvPr>
          <p:cNvCxnSpPr/>
          <p:nvPr/>
        </p:nvCxnSpPr>
        <p:spPr>
          <a:xfrm>
            <a:off x="5721369" y="250740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83F757D-B3BD-44E1-A8C9-F17E2DE297BD}"/>
              </a:ext>
            </a:extLst>
          </p:cNvPr>
          <p:cNvCxnSpPr/>
          <p:nvPr/>
        </p:nvCxnSpPr>
        <p:spPr>
          <a:xfrm>
            <a:off x="8087484" y="2483881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A5C0DB-E817-4A1D-8043-70C3AFB2A9EE}"/>
              </a:ext>
            </a:extLst>
          </p:cNvPr>
          <p:cNvCxnSpPr/>
          <p:nvPr/>
        </p:nvCxnSpPr>
        <p:spPr>
          <a:xfrm>
            <a:off x="9762675" y="2507636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1838E39-9DEE-45A2-9334-12CC21BA57FF}"/>
              </a:ext>
            </a:extLst>
          </p:cNvPr>
          <p:cNvCxnSpPr/>
          <p:nvPr/>
        </p:nvCxnSpPr>
        <p:spPr>
          <a:xfrm>
            <a:off x="10602973" y="2517419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63FEE8-6930-4D20-AAE4-3ED54E270EA0}"/>
              </a:ext>
            </a:extLst>
          </p:cNvPr>
          <p:cNvSpPr txBox="1"/>
          <p:nvPr/>
        </p:nvSpPr>
        <p:spPr>
          <a:xfrm>
            <a:off x="1577697" y="2361277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Tuesday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1A5209B-7AED-49BE-B3B3-6CEF432B7EA3}"/>
              </a:ext>
            </a:extLst>
          </p:cNvPr>
          <p:cNvSpPr txBox="1"/>
          <p:nvPr/>
        </p:nvSpPr>
        <p:spPr>
          <a:xfrm>
            <a:off x="2343560" y="2434842"/>
            <a:ext cx="8579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Wednesday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EF67C4-3318-486C-A63F-0A08FA4BD54A}"/>
              </a:ext>
            </a:extLst>
          </p:cNvPr>
          <p:cNvSpPr txBox="1"/>
          <p:nvPr/>
        </p:nvSpPr>
        <p:spPr>
          <a:xfrm>
            <a:off x="3226777" y="2290041"/>
            <a:ext cx="7104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Thursday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19780DD-83B4-473C-8877-2484E0079727}"/>
              </a:ext>
            </a:extLst>
          </p:cNvPr>
          <p:cNvSpPr txBox="1"/>
          <p:nvPr/>
        </p:nvSpPr>
        <p:spPr>
          <a:xfrm>
            <a:off x="4154835" y="2429235"/>
            <a:ext cx="5357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Friday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D90CEA-9581-4FDB-80C4-D1BA7C1B351B}"/>
              </a:ext>
            </a:extLst>
          </p:cNvPr>
          <p:cNvSpPr txBox="1"/>
          <p:nvPr/>
        </p:nvSpPr>
        <p:spPr>
          <a:xfrm>
            <a:off x="7327419" y="2407133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Tuesday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0B2399-B34C-41DF-B0B6-0035284A1477}"/>
              </a:ext>
            </a:extLst>
          </p:cNvPr>
          <p:cNvSpPr txBox="1"/>
          <p:nvPr/>
        </p:nvSpPr>
        <p:spPr>
          <a:xfrm>
            <a:off x="4990764" y="2289201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Saturday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466C10-07E8-465A-B50C-450B3C923594}"/>
              </a:ext>
            </a:extLst>
          </p:cNvPr>
          <p:cNvSpPr txBox="1"/>
          <p:nvPr/>
        </p:nvSpPr>
        <p:spPr>
          <a:xfrm>
            <a:off x="5766313" y="2407133"/>
            <a:ext cx="6014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Sunday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E4B3C34-2CF6-4FC9-B6D9-E981AF624A0B}"/>
              </a:ext>
            </a:extLst>
          </p:cNvPr>
          <p:cNvSpPr txBox="1"/>
          <p:nvPr/>
        </p:nvSpPr>
        <p:spPr>
          <a:xfrm>
            <a:off x="9937383" y="2298430"/>
            <a:ext cx="5357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Friday</a:t>
            </a:r>
          </a:p>
        </p:txBody>
      </p:sp>
      <p:sp>
        <p:nvSpPr>
          <p:cNvPr id="82" name="Right Brace 81">
            <a:extLst>
              <a:ext uri="{FF2B5EF4-FFF2-40B4-BE49-F238E27FC236}">
                <a16:creationId xmlns:a16="http://schemas.microsoft.com/office/drawing/2014/main" id="{46AF3D6E-1349-41E0-BFD0-F6C1038387BC}"/>
              </a:ext>
            </a:extLst>
          </p:cNvPr>
          <p:cNvSpPr/>
          <p:nvPr/>
        </p:nvSpPr>
        <p:spPr>
          <a:xfrm rot="5400000">
            <a:off x="3074610" y="2330309"/>
            <a:ext cx="47649" cy="3315185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B50E92E-F6FD-4E27-986E-017B5821D7ED}"/>
              </a:ext>
            </a:extLst>
          </p:cNvPr>
          <p:cNvSpPr/>
          <p:nvPr/>
        </p:nvSpPr>
        <p:spPr>
          <a:xfrm>
            <a:off x="1396859" y="3903980"/>
            <a:ext cx="32972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Discussions and potential revisions Block A</a:t>
            </a:r>
            <a:endParaRPr lang="en-GB" sz="1400" i="1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A22D9F4D-3AD4-4684-9FE8-C0A91E53E1AA}"/>
              </a:ext>
            </a:extLst>
          </p:cNvPr>
          <p:cNvCxnSpPr>
            <a:cxnSpLocks/>
          </p:cNvCxnSpPr>
          <p:nvPr/>
        </p:nvCxnSpPr>
        <p:spPr>
          <a:xfrm>
            <a:off x="9461703" y="1494856"/>
            <a:ext cx="49281" cy="379575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7B8252C-390A-4F10-A6F4-155260CA2E80}"/>
              </a:ext>
            </a:extLst>
          </p:cNvPr>
          <p:cNvCxnSpPr>
            <a:cxnSpLocks/>
          </p:cNvCxnSpPr>
          <p:nvPr/>
        </p:nvCxnSpPr>
        <p:spPr>
          <a:xfrm>
            <a:off x="4827675" y="2323031"/>
            <a:ext cx="1482830" cy="14361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643A0496-D084-4F64-9126-F32A5F780556}"/>
              </a:ext>
            </a:extLst>
          </p:cNvPr>
          <p:cNvCxnSpPr>
            <a:cxnSpLocks/>
          </p:cNvCxnSpPr>
          <p:nvPr/>
        </p:nvCxnSpPr>
        <p:spPr>
          <a:xfrm flipH="1">
            <a:off x="4797973" y="2378547"/>
            <a:ext cx="1569787" cy="13723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FDD23507-92E6-470E-BFF1-8CFC17CB1E39}"/>
              </a:ext>
            </a:extLst>
          </p:cNvPr>
          <p:cNvSpPr txBox="1"/>
          <p:nvPr/>
        </p:nvSpPr>
        <p:spPr>
          <a:xfrm>
            <a:off x="949223" y="933143"/>
            <a:ext cx="1256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start 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Monday 11PM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221B0E2-9EE0-478D-B5B6-2FF49B4CFA7B}"/>
              </a:ext>
            </a:extLst>
          </p:cNvPr>
          <p:cNvSpPr txBox="1"/>
          <p:nvPr/>
        </p:nvSpPr>
        <p:spPr>
          <a:xfrm>
            <a:off x="8906691" y="983775"/>
            <a:ext cx="12298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end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Thursday 3PM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E6C826E-4AC4-4898-A342-9CA107339373}"/>
              </a:ext>
            </a:extLst>
          </p:cNvPr>
          <p:cNvSpPr txBox="1"/>
          <p:nvPr/>
        </p:nvSpPr>
        <p:spPr>
          <a:xfrm>
            <a:off x="5122989" y="2776794"/>
            <a:ext cx="11669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on hold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E3BD49E-D1B9-4088-801E-EF22461DB9E2}"/>
              </a:ext>
            </a:extLst>
          </p:cNvPr>
          <p:cNvSpPr txBox="1"/>
          <p:nvPr/>
        </p:nvSpPr>
        <p:spPr>
          <a:xfrm>
            <a:off x="8229714" y="533169"/>
            <a:ext cx="1654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/>
              <a:t>All times in UTC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1A40BD7-C822-4E09-86D4-8FEB4410549F}"/>
              </a:ext>
            </a:extLst>
          </p:cNvPr>
          <p:cNvSpPr txBox="1"/>
          <p:nvPr/>
        </p:nvSpPr>
        <p:spPr>
          <a:xfrm>
            <a:off x="5691037" y="1107581"/>
            <a:ext cx="1184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Sunday 11PM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904C6F68-E180-4697-BA5C-B487A25D5742}"/>
              </a:ext>
            </a:extLst>
          </p:cNvPr>
          <p:cNvCxnSpPr/>
          <p:nvPr/>
        </p:nvCxnSpPr>
        <p:spPr>
          <a:xfrm>
            <a:off x="8085288" y="250205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1539148-188D-470E-B42B-1FAD228F9BE1}"/>
              </a:ext>
            </a:extLst>
          </p:cNvPr>
          <p:cNvCxnSpPr/>
          <p:nvPr/>
        </p:nvCxnSpPr>
        <p:spPr>
          <a:xfrm>
            <a:off x="8951317" y="2475492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ight Brace 89">
            <a:extLst>
              <a:ext uri="{FF2B5EF4-FFF2-40B4-BE49-F238E27FC236}">
                <a16:creationId xmlns:a16="http://schemas.microsoft.com/office/drawing/2014/main" id="{55845DB0-2566-447E-8CC4-4E4D80B0378C}"/>
              </a:ext>
            </a:extLst>
          </p:cNvPr>
          <p:cNvSpPr/>
          <p:nvPr/>
        </p:nvSpPr>
        <p:spPr>
          <a:xfrm rot="5400000">
            <a:off x="3868240" y="3058970"/>
            <a:ext cx="189384" cy="3484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99028A2-F15B-4BC9-AE54-F1801E94DE01}"/>
              </a:ext>
            </a:extLst>
          </p:cNvPr>
          <p:cNvCxnSpPr>
            <a:cxnSpLocks/>
          </p:cNvCxnSpPr>
          <p:nvPr/>
        </p:nvCxnSpPr>
        <p:spPr>
          <a:xfrm flipH="1">
            <a:off x="6349325" y="1511395"/>
            <a:ext cx="1577" cy="24264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itle 1">
            <a:extLst>
              <a:ext uri="{FF2B5EF4-FFF2-40B4-BE49-F238E27FC236}">
                <a16:creationId xmlns:a16="http://schemas.microsoft.com/office/drawing/2014/main" id="{0C4754DB-467D-4160-B2B2-E0555BCA7E3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6464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SA1#92e timeline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29D9C2A2-AD76-406B-9765-BA80E0B52F0C}"/>
              </a:ext>
            </a:extLst>
          </p:cNvPr>
          <p:cNvSpPr/>
          <p:nvPr/>
        </p:nvSpPr>
        <p:spPr>
          <a:xfrm>
            <a:off x="4265703" y="2829127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723FEF12-7759-4CCD-89E4-D5F691F30240}"/>
              </a:ext>
            </a:extLst>
          </p:cNvPr>
          <p:cNvSpPr/>
          <p:nvPr/>
        </p:nvSpPr>
        <p:spPr>
          <a:xfrm>
            <a:off x="3474186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8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85E479FB-5754-4551-9C6A-68531985B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400" y="2301340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C6954275-ADAB-405C-9D57-006AC54D6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0" y="2168292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DDC2947A-F096-43D1-B70F-04D0B300B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998" y="2297708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2B9BE9F8-3989-4E0B-8D14-C22E01140971}"/>
              </a:ext>
            </a:extLst>
          </p:cNvPr>
          <p:cNvSpPr txBox="1"/>
          <p:nvPr/>
        </p:nvSpPr>
        <p:spPr>
          <a:xfrm>
            <a:off x="10643559" y="471071"/>
            <a:ext cx="116730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   1P.30M-3.30PM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951625C-31DD-4B5C-9E97-6D4055B467E0}"/>
              </a:ext>
            </a:extLst>
          </p:cNvPr>
          <p:cNvSpPr txBox="1"/>
          <p:nvPr/>
        </p:nvSpPr>
        <p:spPr>
          <a:xfrm>
            <a:off x="10625505" y="599702"/>
            <a:ext cx="9717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Daily conf call</a:t>
            </a:r>
          </a:p>
        </p:txBody>
      </p:sp>
      <p:pic>
        <p:nvPicPr>
          <p:cNvPr id="118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F580CE14-85CB-49DE-A376-E3651CACD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658" y="487062"/>
            <a:ext cx="360315" cy="32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26FC2586-E025-43D7-ABC6-DF3395202DEA}"/>
              </a:ext>
            </a:extLst>
          </p:cNvPr>
          <p:cNvSpPr txBox="1"/>
          <p:nvPr/>
        </p:nvSpPr>
        <p:spPr>
          <a:xfrm>
            <a:off x="10718907" y="812381"/>
            <a:ext cx="10759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1.30PM-3.30PM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8395BA9-F852-4733-9897-7F2BA8A132AA}"/>
              </a:ext>
            </a:extLst>
          </p:cNvPr>
          <p:cNvSpPr txBox="1"/>
          <p:nvPr/>
        </p:nvSpPr>
        <p:spPr>
          <a:xfrm>
            <a:off x="10625505" y="977779"/>
            <a:ext cx="10038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Closing session</a:t>
            </a:r>
          </a:p>
        </p:txBody>
      </p:sp>
      <p:pic>
        <p:nvPicPr>
          <p:cNvPr id="77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AFE033FB-E046-4344-BCC9-5F5DD7722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929" y="838012"/>
            <a:ext cx="405535" cy="40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7BF1E1B-8024-4F77-BB7C-12F0DF91C21F}"/>
              </a:ext>
            </a:extLst>
          </p:cNvPr>
          <p:cNvCxnSpPr/>
          <p:nvPr/>
        </p:nvCxnSpPr>
        <p:spPr>
          <a:xfrm>
            <a:off x="1524564" y="258520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4259F97B-603A-4C68-BAF3-AB0B1B10650E}"/>
              </a:ext>
            </a:extLst>
          </p:cNvPr>
          <p:cNvCxnSpPr>
            <a:cxnSpLocks/>
          </p:cNvCxnSpPr>
          <p:nvPr/>
        </p:nvCxnSpPr>
        <p:spPr>
          <a:xfrm flipH="1">
            <a:off x="1431700" y="1505615"/>
            <a:ext cx="42700" cy="383120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CD87AB81-FCEE-4DB4-A930-F56E500A7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926" y="2251235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6AE5062-1727-45A7-8419-2AFD7D070A78}"/>
              </a:ext>
            </a:extLst>
          </p:cNvPr>
          <p:cNvSpPr txBox="1"/>
          <p:nvPr/>
        </p:nvSpPr>
        <p:spPr>
          <a:xfrm>
            <a:off x="9038051" y="2420006"/>
            <a:ext cx="710451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100" dirty="0"/>
              <a:t>Thursday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26FC2D5-5B75-4CA2-81BA-3B44FB1D1ADE}"/>
              </a:ext>
            </a:extLst>
          </p:cNvPr>
          <p:cNvSpPr/>
          <p:nvPr/>
        </p:nvSpPr>
        <p:spPr>
          <a:xfrm>
            <a:off x="9120182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0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D2CBF83F-E6E3-414B-9558-9A60F8B26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9213" y="2261942"/>
            <a:ext cx="164263" cy="17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DF9785D7-88EE-4084-A4D8-2789ABB5C729}"/>
              </a:ext>
            </a:extLst>
          </p:cNvPr>
          <p:cNvSpPr/>
          <p:nvPr/>
        </p:nvSpPr>
        <p:spPr>
          <a:xfrm>
            <a:off x="2052506" y="5946849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2D96C0C-0ADC-4B7E-B204-ACD3C4530218}"/>
              </a:ext>
            </a:extLst>
          </p:cNvPr>
          <p:cNvSpPr txBox="1"/>
          <p:nvPr/>
        </p:nvSpPr>
        <p:spPr>
          <a:xfrm>
            <a:off x="2339749" y="6028715"/>
            <a:ext cx="2118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BLOCK A + GLOBAL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B60F632F-8D3A-4AB0-9E2E-7DD3F2EAAEDE}"/>
              </a:ext>
            </a:extLst>
          </p:cNvPr>
          <p:cNvSpPr/>
          <p:nvPr/>
        </p:nvSpPr>
        <p:spPr>
          <a:xfrm rot="10800000">
            <a:off x="5243172" y="5926579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B03AA28-6AC4-4AB1-BCCF-D6333107C563}"/>
              </a:ext>
            </a:extLst>
          </p:cNvPr>
          <p:cNvSpPr txBox="1"/>
          <p:nvPr/>
        </p:nvSpPr>
        <p:spPr>
          <a:xfrm>
            <a:off x="5551931" y="6048984"/>
            <a:ext cx="2110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BLOCK B + GLOBAL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665D454-BAD0-4E96-B6F5-6A788D285DBF}"/>
              </a:ext>
            </a:extLst>
          </p:cNvPr>
          <p:cNvSpPr txBox="1"/>
          <p:nvPr/>
        </p:nvSpPr>
        <p:spPr>
          <a:xfrm>
            <a:off x="9078234" y="6048984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BLOCKS A + B + GLOBAL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1BE58BFF-D846-4C8A-B682-17665D0DE204}"/>
              </a:ext>
            </a:extLst>
          </p:cNvPr>
          <p:cNvSpPr/>
          <p:nvPr/>
        </p:nvSpPr>
        <p:spPr>
          <a:xfrm>
            <a:off x="8765590" y="594357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042E9A75-C4CF-4723-82B3-D05DE52CD877}"/>
              </a:ext>
            </a:extLst>
          </p:cNvPr>
          <p:cNvSpPr/>
          <p:nvPr/>
        </p:nvSpPr>
        <p:spPr>
          <a:xfrm>
            <a:off x="1799849" y="2855183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F2DB1C4A-C43F-4FA2-B222-9C1CB33394F9}"/>
              </a:ext>
            </a:extLst>
          </p:cNvPr>
          <p:cNvSpPr/>
          <p:nvPr/>
        </p:nvSpPr>
        <p:spPr>
          <a:xfrm>
            <a:off x="2613333" y="2852134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BA6B6194-698D-448F-AF28-7247AF50CC6C}"/>
              </a:ext>
            </a:extLst>
          </p:cNvPr>
          <p:cNvSpPr/>
          <p:nvPr/>
        </p:nvSpPr>
        <p:spPr>
          <a:xfrm rot="10800000">
            <a:off x="6686028" y="2790410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C59B2BFC-7CD5-484F-8B1E-4A00B2A36163}"/>
              </a:ext>
            </a:extLst>
          </p:cNvPr>
          <p:cNvSpPr/>
          <p:nvPr/>
        </p:nvSpPr>
        <p:spPr>
          <a:xfrm rot="10800000">
            <a:off x="7485130" y="2777884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C3F325FA-6E11-49E2-BF2A-4FDF4A5CDFBE}"/>
              </a:ext>
            </a:extLst>
          </p:cNvPr>
          <p:cNvSpPr txBox="1"/>
          <p:nvPr/>
        </p:nvSpPr>
        <p:spPr>
          <a:xfrm>
            <a:off x="6377038" y="1700510"/>
            <a:ext cx="51648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11AM</a:t>
            </a:r>
          </a:p>
        </p:txBody>
      </p:sp>
      <p:pic>
        <p:nvPicPr>
          <p:cNvPr id="8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461A4B87-FE78-44BF-8874-90529A2F1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836" y="2207756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" name="TextBox 144">
            <a:extLst>
              <a:ext uri="{FF2B5EF4-FFF2-40B4-BE49-F238E27FC236}">
                <a16:creationId xmlns:a16="http://schemas.microsoft.com/office/drawing/2014/main" id="{EF28F37B-CC3B-40DF-B57A-5FF3A111B5D6}"/>
              </a:ext>
            </a:extLst>
          </p:cNvPr>
          <p:cNvSpPr txBox="1"/>
          <p:nvPr/>
        </p:nvSpPr>
        <p:spPr>
          <a:xfrm>
            <a:off x="8140868" y="1699657"/>
            <a:ext cx="51648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11AM</a:t>
            </a:r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1FA4226C-BDB8-40A6-B6E2-7656D8E609E0}"/>
              </a:ext>
            </a:extLst>
          </p:cNvPr>
          <p:cNvCxnSpPr>
            <a:cxnSpLocks/>
          </p:cNvCxnSpPr>
          <p:nvPr/>
        </p:nvCxnSpPr>
        <p:spPr>
          <a:xfrm>
            <a:off x="8333241" y="1885519"/>
            <a:ext cx="22958" cy="287269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0B957FAE-45FA-4ACE-9F2B-2B115992B42F}"/>
              </a:ext>
            </a:extLst>
          </p:cNvPr>
          <p:cNvCxnSpPr>
            <a:cxnSpLocks/>
          </p:cNvCxnSpPr>
          <p:nvPr/>
        </p:nvCxnSpPr>
        <p:spPr>
          <a:xfrm>
            <a:off x="8032311" y="1798488"/>
            <a:ext cx="9333" cy="28414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>
            <a:extLst>
              <a:ext uri="{FF2B5EF4-FFF2-40B4-BE49-F238E27FC236}">
                <a16:creationId xmlns:a16="http://schemas.microsoft.com/office/drawing/2014/main" id="{453D36AD-B2E9-48C7-AF7E-DFD81F4ED316}"/>
              </a:ext>
            </a:extLst>
          </p:cNvPr>
          <p:cNvSpPr txBox="1"/>
          <p:nvPr/>
        </p:nvSpPr>
        <p:spPr>
          <a:xfrm>
            <a:off x="7739838" y="1699657"/>
            <a:ext cx="5068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11PM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32C9F2-B6E2-4E2C-AC1F-46C040BA5087}"/>
              </a:ext>
            </a:extLst>
          </p:cNvPr>
          <p:cNvSpPr txBox="1"/>
          <p:nvPr/>
        </p:nvSpPr>
        <p:spPr>
          <a:xfrm>
            <a:off x="8097785" y="2283780"/>
            <a:ext cx="857927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100" dirty="0"/>
              <a:t>Wednesday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92019582-C5BF-4ABD-A4E8-FC2C8FF28CE4}"/>
              </a:ext>
            </a:extLst>
          </p:cNvPr>
          <p:cNvSpPr/>
          <p:nvPr/>
        </p:nvSpPr>
        <p:spPr>
          <a:xfrm>
            <a:off x="7826433" y="4713534"/>
            <a:ext cx="71205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Version B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cs typeface="Times New Roman" panose="02020603050405020304" pitchFamily="18" charset="0"/>
              </a:rPr>
              <a:t>+ Global</a:t>
            </a:r>
            <a:endParaRPr lang="en-GB" sz="1050" b="1" dirty="0"/>
          </a:p>
        </p:txBody>
      </p:sp>
      <p:sp>
        <p:nvSpPr>
          <p:cNvPr id="152" name="Right Brace 151">
            <a:extLst>
              <a:ext uri="{FF2B5EF4-FFF2-40B4-BE49-F238E27FC236}">
                <a16:creationId xmlns:a16="http://schemas.microsoft.com/office/drawing/2014/main" id="{A12C2ECB-2F7D-408F-BA17-CCD3739B26BA}"/>
              </a:ext>
            </a:extLst>
          </p:cNvPr>
          <p:cNvSpPr/>
          <p:nvPr/>
        </p:nvSpPr>
        <p:spPr>
          <a:xfrm rot="5400000">
            <a:off x="8085835" y="4524998"/>
            <a:ext cx="194573" cy="32878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04DC981-0492-44D4-9682-C517051AD01B}"/>
              </a:ext>
            </a:extLst>
          </p:cNvPr>
          <p:cNvSpPr/>
          <p:nvPr/>
        </p:nvSpPr>
        <p:spPr>
          <a:xfrm>
            <a:off x="6193776" y="4091963"/>
            <a:ext cx="72487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Version A</a:t>
            </a:r>
            <a:endParaRPr lang="en-GB" sz="1050" b="1" dirty="0"/>
          </a:p>
        </p:txBody>
      </p:sp>
      <p:sp>
        <p:nvSpPr>
          <p:cNvPr id="86" name="Right Brace 85">
            <a:extLst>
              <a:ext uri="{FF2B5EF4-FFF2-40B4-BE49-F238E27FC236}">
                <a16:creationId xmlns:a16="http://schemas.microsoft.com/office/drawing/2014/main" id="{85DA1BE3-602A-49B8-9646-63E38FC9456D}"/>
              </a:ext>
            </a:extLst>
          </p:cNvPr>
          <p:cNvSpPr/>
          <p:nvPr/>
        </p:nvSpPr>
        <p:spPr>
          <a:xfrm rot="5400000">
            <a:off x="6454747" y="3880971"/>
            <a:ext cx="189384" cy="3484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61345061-149E-4874-A176-5231721B6ADF}"/>
              </a:ext>
            </a:extLst>
          </p:cNvPr>
          <p:cNvCxnSpPr>
            <a:cxnSpLocks/>
          </p:cNvCxnSpPr>
          <p:nvPr/>
        </p:nvCxnSpPr>
        <p:spPr>
          <a:xfrm flipH="1">
            <a:off x="6673949" y="1968131"/>
            <a:ext cx="15202" cy="19847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Rectangle 120">
            <a:extLst>
              <a:ext uri="{FF2B5EF4-FFF2-40B4-BE49-F238E27FC236}">
                <a16:creationId xmlns:a16="http://schemas.microsoft.com/office/drawing/2014/main" id="{F9D3FFC9-0DCF-469F-87A9-20612E0517B1}"/>
              </a:ext>
            </a:extLst>
          </p:cNvPr>
          <p:cNvSpPr/>
          <p:nvPr/>
        </p:nvSpPr>
        <p:spPr>
          <a:xfrm>
            <a:off x="8319372" y="5336818"/>
            <a:ext cx="755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Objections</a:t>
            </a:r>
          </a:p>
          <a:p>
            <a:pPr algn="ctr"/>
            <a:r>
              <a:rPr lang="en-US" sz="1000" b="1" dirty="0">
                <a:latin typeface="Calibri" panose="020F0502020204030204" pitchFamily="34" charset="0"/>
                <a:cs typeface="Times New Roman" panose="02020603050405020304" pitchFamily="18" charset="0"/>
              </a:rPr>
              <a:t>(all blocks)</a:t>
            </a:r>
            <a:endParaRPr lang="en-GB" sz="1000" b="1" dirty="0"/>
          </a:p>
        </p:txBody>
      </p:sp>
      <p:sp>
        <p:nvSpPr>
          <p:cNvPr id="122" name="Right Brace 121">
            <a:extLst>
              <a:ext uri="{FF2B5EF4-FFF2-40B4-BE49-F238E27FC236}">
                <a16:creationId xmlns:a16="http://schemas.microsoft.com/office/drawing/2014/main" id="{FCF87E5C-BE3A-459A-8BAC-3DD202542C9E}"/>
              </a:ext>
            </a:extLst>
          </p:cNvPr>
          <p:cNvSpPr/>
          <p:nvPr/>
        </p:nvSpPr>
        <p:spPr>
          <a:xfrm rot="5400000">
            <a:off x="8573927" y="4959485"/>
            <a:ext cx="189066" cy="6400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53090E0-7767-4C8F-821F-B522476EDFE6}"/>
              </a:ext>
            </a:extLst>
          </p:cNvPr>
          <p:cNvSpPr txBox="1"/>
          <p:nvPr/>
        </p:nvSpPr>
        <p:spPr>
          <a:xfrm>
            <a:off x="8777517" y="1700219"/>
            <a:ext cx="5469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 AM</a:t>
            </a:r>
          </a:p>
        </p:txBody>
      </p: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13110431-015B-47EB-A4B0-6421FAEA0739}"/>
              </a:ext>
            </a:extLst>
          </p:cNvPr>
          <p:cNvCxnSpPr>
            <a:cxnSpLocks/>
          </p:cNvCxnSpPr>
          <p:nvPr/>
        </p:nvCxnSpPr>
        <p:spPr>
          <a:xfrm>
            <a:off x="9000656" y="1945746"/>
            <a:ext cx="74051" cy="33337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>
            <a:extLst>
              <a:ext uri="{FF2B5EF4-FFF2-40B4-BE49-F238E27FC236}">
                <a16:creationId xmlns:a16="http://schemas.microsoft.com/office/drawing/2014/main" id="{F69C481D-240D-47F0-98B7-ABC33A1DBF04}"/>
              </a:ext>
            </a:extLst>
          </p:cNvPr>
          <p:cNvSpPr txBox="1"/>
          <p:nvPr/>
        </p:nvSpPr>
        <p:spPr>
          <a:xfrm>
            <a:off x="6531811" y="2394426"/>
            <a:ext cx="657552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100" dirty="0"/>
              <a:t>Monday</a:t>
            </a:r>
          </a:p>
        </p:txBody>
      </p:sp>
      <p:pic>
        <p:nvPicPr>
          <p:cNvPr id="132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4D6D01AD-00EE-47FB-B236-C222234AD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265" y="2192136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549A8E03-36AF-4A90-8078-50B0C3EBF80B}"/>
              </a:ext>
            </a:extLst>
          </p:cNvPr>
          <p:cNvCxnSpPr>
            <a:cxnSpLocks/>
          </p:cNvCxnSpPr>
          <p:nvPr/>
        </p:nvCxnSpPr>
        <p:spPr>
          <a:xfrm>
            <a:off x="4780610" y="1505615"/>
            <a:ext cx="250" cy="24288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184C31D0-663E-4B2D-AF8C-69EBE22E4756}"/>
              </a:ext>
            </a:extLst>
          </p:cNvPr>
          <p:cNvSpPr txBox="1"/>
          <p:nvPr/>
        </p:nvSpPr>
        <p:spPr>
          <a:xfrm>
            <a:off x="4154375" y="1080065"/>
            <a:ext cx="1139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Friday 11 PM</a:t>
            </a:r>
          </a:p>
        </p:txBody>
      </p:sp>
      <p:sp>
        <p:nvSpPr>
          <p:cNvPr id="87" name="Right Brace 86">
            <a:extLst>
              <a:ext uri="{FF2B5EF4-FFF2-40B4-BE49-F238E27FC236}">
                <a16:creationId xmlns:a16="http://schemas.microsoft.com/office/drawing/2014/main" id="{7DC0E2BD-FE25-4787-8B4D-066F6ED9BC3B}"/>
              </a:ext>
            </a:extLst>
          </p:cNvPr>
          <p:cNvSpPr/>
          <p:nvPr/>
        </p:nvSpPr>
        <p:spPr>
          <a:xfrm rot="5400000">
            <a:off x="5526560" y="2051934"/>
            <a:ext cx="45719" cy="4974769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Right Brace 95">
            <a:extLst>
              <a:ext uri="{FF2B5EF4-FFF2-40B4-BE49-F238E27FC236}">
                <a16:creationId xmlns:a16="http://schemas.microsoft.com/office/drawing/2014/main" id="{54E3FBDE-0997-4DC1-A854-6ED759E526BC}"/>
              </a:ext>
            </a:extLst>
          </p:cNvPr>
          <p:cNvSpPr/>
          <p:nvPr/>
        </p:nvSpPr>
        <p:spPr>
          <a:xfrm rot="5400000">
            <a:off x="4639447" y="1704292"/>
            <a:ext cx="135308" cy="6410006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BA02D09D-4383-4F35-8961-9E1FD30D667B}"/>
              </a:ext>
            </a:extLst>
          </p:cNvPr>
          <p:cNvSpPr/>
          <p:nvPr/>
        </p:nvSpPr>
        <p:spPr>
          <a:xfrm>
            <a:off x="3872429" y="4450439"/>
            <a:ext cx="32972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Discussions and potential revisions Block B</a:t>
            </a:r>
            <a:endParaRPr lang="en-GB" sz="1400" i="1" dirty="0"/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4B57AFF1-7735-4F69-8CC8-0DACE93B322D}"/>
              </a:ext>
            </a:extLst>
          </p:cNvPr>
          <p:cNvCxnSpPr>
            <a:cxnSpLocks/>
            <a:stCxn id="135" idx="2"/>
          </p:cNvCxnSpPr>
          <p:nvPr/>
        </p:nvCxnSpPr>
        <p:spPr>
          <a:xfrm flipH="1">
            <a:off x="3029263" y="1949662"/>
            <a:ext cx="32772" cy="26903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>
            <a:extLst>
              <a:ext uri="{FF2B5EF4-FFF2-40B4-BE49-F238E27FC236}">
                <a16:creationId xmlns:a16="http://schemas.microsoft.com/office/drawing/2014/main" id="{8406C737-8290-42AB-87FA-F9ADE0187FBE}"/>
              </a:ext>
            </a:extLst>
          </p:cNvPr>
          <p:cNvSpPr txBox="1"/>
          <p:nvPr/>
        </p:nvSpPr>
        <p:spPr>
          <a:xfrm>
            <a:off x="2808600" y="1695746"/>
            <a:ext cx="5068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11PM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E24CD05D-9A53-4D51-B4EE-91C33C8A989C}"/>
              </a:ext>
            </a:extLst>
          </p:cNvPr>
          <p:cNvSpPr/>
          <p:nvPr/>
        </p:nvSpPr>
        <p:spPr>
          <a:xfrm>
            <a:off x="3100978" y="4843404"/>
            <a:ext cx="32175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Discussions and potential revisions Global</a:t>
            </a:r>
            <a:endParaRPr lang="en-GB" sz="1400" i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7E63E12-5399-42FA-883E-435669F903DD}"/>
              </a:ext>
            </a:extLst>
          </p:cNvPr>
          <p:cNvSpPr txBox="1"/>
          <p:nvPr/>
        </p:nvSpPr>
        <p:spPr>
          <a:xfrm>
            <a:off x="1631736" y="3581197"/>
            <a:ext cx="626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 Nov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3C867AC0-EAFC-4456-9636-42A874A8C0A4}"/>
              </a:ext>
            </a:extLst>
          </p:cNvPr>
          <p:cNvSpPr txBox="1"/>
          <p:nvPr/>
        </p:nvSpPr>
        <p:spPr>
          <a:xfrm>
            <a:off x="2372379" y="3581937"/>
            <a:ext cx="626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11 Nov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E3BF490-3DC6-4AB5-BE02-CDAA2C7DEE09}"/>
              </a:ext>
            </a:extLst>
          </p:cNvPr>
          <p:cNvSpPr txBox="1"/>
          <p:nvPr/>
        </p:nvSpPr>
        <p:spPr>
          <a:xfrm>
            <a:off x="3285021" y="3574489"/>
            <a:ext cx="626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12 Nov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8D91D019-2F01-434C-85A5-A7BEC8E6D609}"/>
              </a:ext>
            </a:extLst>
          </p:cNvPr>
          <p:cNvSpPr txBox="1"/>
          <p:nvPr/>
        </p:nvSpPr>
        <p:spPr>
          <a:xfrm>
            <a:off x="4073621" y="3583952"/>
            <a:ext cx="626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13 Nov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B62F61AA-ED16-4B8A-89CC-12042B5A7C07}"/>
              </a:ext>
            </a:extLst>
          </p:cNvPr>
          <p:cNvSpPr txBox="1"/>
          <p:nvPr/>
        </p:nvSpPr>
        <p:spPr>
          <a:xfrm>
            <a:off x="6641209" y="3580704"/>
            <a:ext cx="626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16 Nov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15C904F5-8AF2-4CEB-9E2F-552D43C3E181}"/>
              </a:ext>
            </a:extLst>
          </p:cNvPr>
          <p:cNvSpPr txBox="1"/>
          <p:nvPr/>
        </p:nvSpPr>
        <p:spPr>
          <a:xfrm>
            <a:off x="7313057" y="3583008"/>
            <a:ext cx="626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17 Nov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46BAE4B4-2EAF-4D18-99B3-A399AEAF0728}"/>
              </a:ext>
            </a:extLst>
          </p:cNvPr>
          <p:cNvSpPr txBox="1"/>
          <p:nvPr/>
        </p:nvSpPr>
        <p:spPr>
          <a:xfrm>
            <a:off x="8225298" y="3581196"/>
            <a:ext cx="626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18 Nov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0F92FF4B-CDE7-4A99-88C4-9B1B7BB6E26F}"/>
              </a:ext>
            </a:extLst>
          </p:cNvPr>
          <p:cNvSpPr txBox="1"/>
          <p:nvPr/>
        </p:nvSpPr>
        <p:spPr>
          <a:xfrm>
            <a:off x="8922378" y="3573519"/>
            <a:ext cx="626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19 Nov</a:t>
            </a:r>
          </a:p>
        </p:txBody>
      </p:sp>
    </p:spTree>
    <p:extLst>
      <p:ext uri="{BB962C8B-B14F-4D97-AF65-F5344CB8AC3E}">
        <p14:creationId xmlns:p14="http://schemas.microsoft.com/office/powerpoint/2010/main" val="3291979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469E419B-5C12-4D7B-B3EB-CDC6AA491A75}"/>
              </a:ext>
            </a:extLst>
          </p:cNvPr>
          <p:cNvSpPr/>
          <p:nvPr/>
        </p:nvSpPr>
        <p:spPr>
          <a:xfrm>
            <a:off x="1415445" y="2978092"/>
            <a:ext cx="9733524" cy="369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DFC78E-51BD-4D9E-83EC-CF5345467622}"/>
              </a:ext>
            </a:extLst>
          </p:cNvPr>
          <p:cNvCxnSpPr/>
          <p:nvPr/>
        </p:nvCxnSpPr>
        <p:spPr>
          <a:xfrm>
            <a:off x="2323750" y="2508308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E04C03-948E-48AF-8545-59D0DF19EFB3}"/>
              </a:ext>
            </a:extLst>
          </p:cNvPr>
          <p:cNvCxnSpPr/>
          <p:nvPr/>
        </p:nvCxnSpPr>
        <p:spPr>
          <a:xfrm>
            <a:off x="3164048" y="2518095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70ED93-A923-43AE-9B3C-B3B349898EAF}"/>
              </a:ext>
            </a:extLst>
          </p:cNvPr>
          <p:cNvCxnSpPr/>
          <p:nvPr/>
        </p:nvCxnSpPr>
        <p:spPr>
          <a:xfrm>
            <a:off x="3164048" y="250131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23AB5AF-DFC4-4E76-87A5-3935C127A8C6}"/>
              </a:ext>
            </a:extLst>
          </p:cNvPr>
          <p:cNvCxnSpPr/>
          <p:nvPr/>
        </p:nvCxnSpPr>
        <p:spPr>
          <a:xfrm>
            <a:off x="4004346" y="2511104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74F80-DFB4-4499-A9CA-FD218F57E2F1}"/>
              </a:ext>
            </a:extLst>
          </p:cNvPr>
          <p:cNvCxnSpPr/>
          <p:nvPr/>
        </p:nvCxnSpPr>
        <p:spPr>
          <a:xfrm>
            <a:off x="4002948" y="2551651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1BDD56-FCB9-4254-ABCE-11D7BD5FF373}"/>
              </a:ext>
            </a:extLst>
          </p:cNvPr>
          <p:cNvCxnSpPr/>
          <p:nvPr/>
        </p:nvCxnSpPr>
        <p:spPr>
          <a:xfrm>
            <a:off x="4843246" y="2561438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E6F26F-DA0D-4D26-99C5-37FA6B255661}"/>
              </a:ext>
            </a:extLst>
          </p:cNvPr>
          <p:cNvCxnSpPr/>
          <p:nvPr/>
        </p:nvCxnSpPr>
        <p:spPr>
          <a:xfrm>
            <a:off x="4841848" y="2518095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8151932-346B-4DEF-BDEE-70BFE4810EE5}"/>
              </a:ext>
            </a:extLst>
          </p:cNvPr>
          <p:cNvCxnSpPr/>
          <p:nvPr/>
        </p:nvCxnSpPr>
        <p:spPr>
          <a:xfrm>
            <a:off x="6409684" y="2475492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514B7E-B6F9-4D67-8528-8D457648339A}"/>
              </a:ext>
            </a:extLst>
          </p:cNvPr>
          <p:cNvCxnSpPr/>
          <p:nvPr/>
        </p:nvCxnSpPr>
        <p:spPr>
          <a:xfrm>
            <a:off x="7248584" y="2467103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AEED54F-5BA6-4B29-BEAE-1F6E0946E763}"/>
              </a:ext>
            </a:extLst>
          </p:cNvPr>
          <p:cNvCxnSpPr/>
          <p:nvPr/>
        </p:nvCxnSpPr>
        <p:spPr>
          <a:xfrm>
            <a:off x="5721369" y="250740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83F757D-B3BD-44E1-A8C9-F17E2DE297BD}"/>
              </a:ext>
            </a:extLst>
          </p:cNvPr>
          <p:cNvCxnSpPr/>
          <p:nvPr/>
        </p:nvCxnSpPr>
        <p:spPr>
          <a:xfrm>
            <a:off x="8087484" y="2483881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A5C0DB-E817-4A1D-8043-70C3AFB2A9EE}"/>
              </a:ext>
            </a:extLst>
          </p:cNvPr>
          <p:cNvCxnSpPr/>
          <p:nvPr/>
        </p:nvCxnSpPr>
        <p:spPr>
          <a:xfrm>
            <a:off x="9762675" y="2507636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1838E39-9DEE-45A2-9334-12CC21BA57FF}"/>
              </a:ext>
            </a:extLst>
          </p:cNvPr>
          <p:cNvCxnSpPr/>
          <p:nvPr/>
        </p:nvCxnSpPr>
        <p:spPr>
          <a:xfrm>
            <a:off x="10602973" y="2517419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F63FEE8-6930-4D20-AAE4-3ED54E270EA0}"/>
              </a:ext>
            </a:extLst>
          </p:cNvPr>
          <p:cNvSpPr txBox="1"/>
          <p:nvPr/>
        </p:nvSpPr>
        <p:spPr>
          <a:xfrm>
            <a:off x="1577697" y="2361277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Tuesday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1A5209B-7AED-49BE-B3B3-6CEF432B7EA3}"/>
              </a:ext>
            </a:extLst>
          </p:cNvPr>
          <p:cNvSpPr txBox="1"/>
          <p:nvPr/>
        </p:nvSpPr>
        <p:spPr>
          <a:xfrm>
            <a:off x="2343560" y="2434842"/>
            <a:ext cx="8579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Wednesday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EF67C4-3318-486C-A63F-0A08FA4BD54A}"/>
              </a:ext>
            </a:extLst>
          </p:cNvPr>
          <p:cNvSpPr txBox="1"/>
          <p:nvPr/>
        </p:nvSpPr>
        <p:spPr>
          <a:xfrm>
            <a:off x="3226777" y="2290041"/>
            <a:ext cx="7104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Thursday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19780DD-83B4-473C-8877-2484E0079727}"/>
              </a:ext>
            </a:extLst>
          </p:cNvPr>
          <p:cNvSpPr txBox="1"/>
          <p:nvPr/>
        </p:nvSpPr>
        <p:spPr>
          <a:xfrm>
            <a:off x="4154835" y="2429235"/>
            <a:ext cx="5357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Friday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8C89A2-E3E7-491D-9DCE-AC69EB72798B}"/>
              </a:ext>
            </a:extLst>
          </p:cNvPr>
          <p:cNvSpPr txBox="1"/>
          <p:nvPr/>
        </p:nvSpPr>
        <p:spPr>
          <a:xfrm>
            <a:off x="6540938" y="2289201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Monday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D90CEA-9581-4FDB-80C4-D1BA7C1B351B}"/>
              </a:ext>
            </a:extLst>
          </p:cNvPr>
          <p:cNvSpPr txBox="1"/>
          <p:nvPr/>
        </p:nvSpPr>
        <p:spPr>
          <a:xfrm>
            <a:off x="7327419" y="2407133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Tuesday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0B2399-B34C-41DF-B0B6-0035284A1477}"/>
              </a:ext>
            </a:extLst>
          </p:cNvPr>
          <p:cNvSpPr txBox="1"/>
          <p:nvPr/>
        </p:nvSpPr>
        <p:spPr>
          <a:xfrm>
            <a:off x="4990764" y="2289201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Saturday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6466C10-07E8-465A-B50C-450B3C923594}"/>
              </a:ext>
            </a:extLst>
          </p:cNvPr>
          <p:cNvSpPr txBox="1"/>
          <p:nvPr/>
        </p:nvSpPr>
        <p:spPr>
          <a:xfrm>
            <a:off x="5766313" y="2407133"/>
            <a:ext cx="6014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Sunday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32C9F2-B6E2-4E2C-AC1F-46C040BA5087}"/>
              </a:ext>
            </a:extLst>
          </p:cNvPr>
          <p:cNvSpPr txBox="1"/>
          <p:nvPr/>
        </p:nvSpPr>
        <p:spPr>
          <a:xfrm>
            <a:off x="8097785" y="2283780"/>
            <a:ext cx="8579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Wednesday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E4B3C34-2CF6-4FC9-B6D9-E981AF624A0B}"/>
              </a:ext>
            </a:extLst>
          </p:cNvPr>
          <p:cNvSpPr txBox="1"/>
          <p:nvPr/>
        </p:nvSpPr>
        <p:spPr>
          <a:xfrm>
            <a:off x="9937383" y="2298430"/>
            <a:ext cx="5357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Friday</a:t>
            </a:r>
          </a:p>
        </p:txBody>
      </p:sp>
      <p:sp>
        <p:nvSpPr>
          <p:cNvPr id="82" name="Right Brace 81">
            <a:extLst>
              <a:ext uri="{FF2B5EF4-FFF2-40B4-BE49-F238E27FC236}">
                <a16:creationId xmlns:a16="http://schemas.microsoft.com/office/drawing/2014/main" id="{46AF3D6E-1349-41E0-BFD0-F6C1038387BC}"/>
              </a:ext>
            </a:extLst>
          </p:cNvPr>
          <p:cNvSpPr/>
          <p:nvPr/>
        </p:nvSpPr>
        <p:spPr>
          <a:xfrm rot="5400000">
            <a:off x="4275758" y="1492359"/>
            <a:ext cx="171463" cy="5774181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B50E92E-F6FD-4E27-986E-017B5821D7ED}"/>
              </a:ext>
            </a:extLst>
          </p:cNvPr>
          <p:cNvSpPr/>
          <p:nvPr/>
        </p:nvSpPr>
        <p:spPr>
          <a:xfrm>
            <a:off x="3005058" y="4497960"/>
            <a:ext cx="3439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Discussions and potential revisions</a:t>
            </a:r>
            <a:endParaRPr lang="en-GB" dirty="0"/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A22D9F4D-3AD4-4684-9FE8-C0A91E53E1AA}"/>
              </a:ext>
            </a:extLst>
          </p:cNvPr>
          <p:cNvCxnSpPr>
            <a:cxnSpLocks/>
          </p:cNvCxnSpPr>
          <p:nvPr/>
        </p:nvCxnSpPr>
        <p:spPr>
          <a:xfrm>
            <a:off x="9461703" y="1494856"/>
            <a:ext cx="0" cy="27653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4B1DC371-C45C-4135-BED1-8DE34D0D69A9}"/>
              </a:ext>
            </a:extLst>
          </p:cNvPr>
          <p:cNvCxnSpPr>
            <a:cxnSpLocks/>
          </p:cNvCxnSpPr>
          <p:nvPr/>
        </p:nvCxnSpPr>
        <p:spPr>
          <a:xfrm>
            <a:off x="4783267" y="1807825"/>
            <a:ext cx="0" cy="24523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7B8252C-390A-4F10-A6F4-155260CA2E80}"/>
              </a:ext>
            </a:extLst>
          </p:cNvPr>
          <p:cNvCxnSpPr>
            <a:cxnSpLocks/>
          </p:cNvCxnSpPr>
          <p:nvPr/>
        </p:nvCxnSpPr>
        <p:spPr>
          <a:xfrm>
            <a:off x="5063742" y="2639817"/>
            <a:ext cx="1246763" cy="12787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643A0496-D084-4F64-9126-F32A5F780556}"/>
              </a:ext>
            </a:extLst>
          </p:cNvPr>
          <p:cNvCxnSpPr>
            <a:cxnSpLocks/>
            <a:stCxn id="35" idx="3"/>
          </p:cNvCxnSpPr>
          <p:nvPr/>
        </p:nvCxnSpPr>
        <p:spPr>
          <a:xfrm flipH="1">
            <a:off x="5027952" y="2537938"/>
            <a:ext cx="1339808" cy="13725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FDD23507-92E6-470E-BFF1-8CFC17CB1E39}"/>
              </a:ext>
            </a:extLst>
          </p:cNvPr>
          <p:cNvSpPr txBox="1"/>
          <p:nvPr/>
        </p:nvSpPr>
        <p:spPr>
          <a:xfrm>
            <a:off x="836509" y="4497525"/>
            <a:ext cx="1256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start 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Monday 11PM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221B0E2-9EE0-478D-B5B6-2FF49B4CFA7B}"/>
              </a:ext>
            </a:extLst>
          </p:cNvPr>
          <p:cNvSpPr txBox="1"/>
          <p:nvPr/>
        </p:nvSpPr>
        <p:spPr>
          <a:xfrm>
            <a:off x="8705104" y="4213537"/>
            <a:ext cx="12298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end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Thursday 3PM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E6C826E-4AC4-4898-A342-9CA107339373}"/>
              </a:ext>
            </a:extLst>
          </p:cNvPr>
          <p:cNvSpPr txBox="1"/>
          <p:nvPr/>
        </p:nvSpPr>
        <p:spPr>
          <a:xfrm>
            <a:off x="5122989" y="2936185"/>
            <a:ext cx="11669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Meeting on hold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E3BD49E-D1B9-4088-801E-EF22461DB9E2}"/>
              </a:ext>
            </a:extLst>
          </p:cNvPr>
          <p:cNvSpPr txBox="1"/>
          <p:nvPr/>
        </p:nvSpPr>
        <p:spPr>
          <a:xfrm>
            <a:off x="5521983" y="938218"/>
            <a:ext cx="1654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/>
              <a:t>All times in UTC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5E8AAE3-57F1-4B29-93FF-B862F8E1FFF5}"/>
              </a:ext>
            </a:extLst>
          </p:cNvPr>
          <p:cNvSpPr txBox="1"/>
          <p:nvPr/>
        </p:nvSpPr>
        <p:spPr>
          <a:xfrm>
            <a:off x="4174930" y="1537206"/>
            <a:ext cx="1099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Friday 11PM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1A40BD7-C822-4E09-86D4-8FEB4410549F}"/>
              </a:ext>
            </a:extLst>
          </p:cNvPr>
          <p:cNvSpPr txBox="1"/>
          <p:nvPr/>
        </p:nvSpPr>
        <p:spPr>
          <a:xfrm>
            <a:off x="5766313" y="1493035"/>
            <a:ext cx="1184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Sunday 11PM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904C6F68-E180-4697-BA5C-B487A25D5742}"/>
              </a:ext>
            </a:extLst>
          </p:cNvPr>
          <p:cNvCxnSpPr/>
          <p:nvPr/>
        </p:nvCxnSpPr>
        <p:spPr>
          <a:xfrm>
            <a:off x="8085288" y="250205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1539148-188D-470E-B42B-1FAD228F9BE1}"/>
              </a:ext>
            </a:extLst>
          </p:cNvPr>
          <p:cNvCxnSpPr/>
          <p:nvPr/>
        </p:nvCxnSpPr>
        <p:spPr>
          <a:xfrm>
            <a:off x="8951317" y="2475492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ight Brace 89">
            <a:extLst>
              <a:ext uri="{FF2B5EF4-FFF2-40B4-BE49-F238E27FC236}">
                <a16:creationId xmlns:a16="http://schemas.microsoft.com/office/drawing/2014/main" id="{55845DB0-2566-447E-8CC4-4E4D80B0378C}"/>
              </a:ext>
            </a:extLst>
          </p:cNvPr>
          <p:cNvSpPr/>
          <p:nvPr/>
        </p:nvSpPr>
        <p:spPr>
          <a:xfrm rot="5400000">
            <a:off x="3868240" y="3058970"/>
            <a:ext cx="189384" cy="3484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99028A2-F15B-4BC9-AE54-F1801E94DE01}"/>
              </a:ext>
            </a:extLst>
          </p:cNvPr>
          <p:cNvCxnSpPr>
            <a:cxnSpLocks/>
          </p:cNvCxnSpPr>
          <p:nvPr/>
        </p:nvCxnSpPr>
        <p:spPr>
          <a:xfrm>
            <a:off x="6365717" y="1822855"/>
            <a:ext cx="0" cy="245239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DCACC00-2292-48EA-AC5A-2A2EA6026E18}"/>
              </a:ext>
            </a:extLst>
          </p:cNvPr>
          <p:cNvSpPr txBox="1"/>
          <p:nvPr/>
        </p:nvSpPr>
        <p:spPr>
          <a:xfrm>
            <a:off x="1879134" y="6099530"/>
            <a:ext cx="9152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Final Version - final version of </a:t>
            </a:r>
            <a:r>
              <a:rPr lang="en-US" dirty="0" err="1"/>
              <a:t>tdocs</a:t>
            </a:r>
            <a:r>
              <a:rPr lang="en-US" dirty="0"/>
              <a:t> belonging to BLOCK A + B + GLOBAL</a:t>
            </a:r>
          </a:p>
          <a:p>
            <a:endParaRPr lang="en-US" dirty="0"/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0C4754DB-467D-4160-B2B2-E0555BCA7E3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6464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SA1#92e timeline – Option 3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29D9C2A2-AD76-406B-9765-BA80E0B52F0C}"/>
              </a:ext>
            </a:extLst>
          </p:cNvPr>
          <p:cNvSpPr/>
          <p:nvPr/>
        </p:nvSpPr>
        <p:spPr>
          <a:xfrm>
            <a:off x="4265703" y="2829127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5858718-4593-4EDD-9390-5351FD1C2640}"/>
              </a:ext>
            </a:extLst>
          </p:cNvPr>
          <p:cNvSpPr/>
          <p:nvPr/>
        </p:nvSpPr>
        <p:spPr>
          <a:xfrm>
            <a:off x="2607104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723FEF12-7759-4CCD-89E4-D5F691F30240}"/>
              </a:ext>
            </a:extLst>
          </p:cNvPr>
          <p:cNvSpPr/>
          <p:nvPr/>
        </p:nvSpPr>
        <p:spPr>
          <a:xfrm>
            <a:off x="3474186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8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85E479FB-5754-4551-9C6A-68531985B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400" y="2309729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C6954275-ADAB-405C-9D57-006AC54D6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231" y="2201848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DDC2947A-F096-43D1-B70F-04D0B300B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143" y="2338913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461A4B87-FE78-44BF-8874-90529A2F1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795" y="2233635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2B9BE9F8-3989-4E0B-8D14-C22E01140971}"/>
              </a:ext>
            </a:extLst>
          </p:cNvPr>
          <p:cNvSpPr txBox="1"/>
          <p:nvPr/>
        </p:nvSpPr>
        <p:spPr>
          <a:xfrm>
            <a:off x="10643559" y="471071"/>
            <a:ext cx="8242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   1PM-3PM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951625C-31DD-4B5C-9E97-6D4055B467E0}"/>
              </a:ext>
            </a:extLst>
          </p:cNvPr>
          <p:cNvSpPr txBox="1"/>
          <p:nvPr/>
        </p:nvSpPr>
        <p:spPr>
          <a:xfrm>
            <a:off x="10625505" y="599702"/>
            <a:ext cx="9717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Daily conf call</a:t>
            </a:r>
          </a:p>
        </p:txBody>
      </p:sp>
      <p:pic>
        <p:nvPicPr>
          <p:cNvPr id="118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F580CE14-85CB-49DE-A376-E3651CACD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658" y="487062"/>
            <a:ext cx="360315" cy="32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26FC2586-E025-43D7-ABC6-DF3395202DEA}"/>
              </a:ext>
            </a:extLst>
          </p:cNvPr>
          <p:cNvSpPr txBox="1"/>
          <p:nvPr/>
        </p:nvSpPr>
        <p:spPr>
          <a:xfrm>
            <a:off x="10718907" y="812381"/>
            <a:ext cx="7328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1PM-3PM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8395BA9-F852-4733-9897-7F2BA8A132AA}"/>
              </a:ext>
            </a:extLst>
          </p:cNvPr>
          <p:cNvSpPr txBox="1"/>
          <p:nvPr/>
        </p:nvSpPr>
        <p:spPr>
          <a:xfrm>
            <a:off x="10625505" y="977779"/>
            <a:ext cx="10038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Closing session</a:t>
            </a:r>
          </a:p>
        </p:txBody>
      </p:sp>
      <p:pic>
        <p:nvPicPr>
          <p:cNvPr id="77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AFE033FB-E046-4344-BCC9-5F5DD7722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929" y="838012"/>
            <a:ext cx="405535" cy="40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7BF1E1B-8024-4F77-BB7C-12F0DF91C21F}"/>
              </a:ext>
            </a:extLst>
          </p:cNvPr>
          <p:cNvCxnSpPr/>
          <p:nvPr/>
        </p:nvCxnSpPr>
        <p:spPr>
          <a:xfrm>
            <a:off x="1524564" y="2585207"/>
            <a:ext cx="0" cy="1249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4259F97B-603A-4C68-BAF3-AB0B1B10650E}"/>
              </a:ext>
            </a:extLst>
          </p:cNvPr>
          <p:cNvCxnSpPr>
            <a:cxnSpLocks/>
          </p:cNvCxnSpPr>
          <p:nvPr/>
        </p:nvCxnSpPr>
        <p:spPr>
          <a:xfrm>
            <a:off x="1474399" y="1505615"/>
            <a:ext cx="0" cy="28665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CD87AB81-FCEE-4DB4-A930-F56E500A7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03" y="2268013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Rectangle 120">
            <a:extLst>
              <a:ext uri="{FF2B5EF4-FFF2-40B4-BE49-F238E27FC236}">
                <a16:creationId xmlns:a16="http://schemas.microsoft.com/office/drawing/2014/main" id="{B1669AA3-7F68-4604-9ACA-3091FDE1264C}"/>
              </a:ext>
            </a:extLst>
          </p:cNvPr>
          <p:cNvSpPr/>
          <p:nvPr/>
        </p:nvSpPr>
        <p:spPr>
          <a:xfrm>
            <a:off x="1789979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6AE5062-1727-45A7-8419-2AFD7D070A78}"/>
              </a:ext>
            </a:extLst>
          </p:cNvPr>
          <p:cNvSpPr txBox="1"/>
          <p:nvPr/>
        </p:nvSpPr>
        <p:spPr>
          <a:xfrm>
            <a:off x="9038051" y="2420006"/>
            <a:ext cx="710451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100" dirty="0"/>
              <a:t>Thursday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26FC2D5-5B75-4CA2-81BA-3B44FB1D1ADE}"/>
              </a:ext>
            </a:extLst>
          </p:cNvPr>
          <p:cNvSpPr/>
          <p:nvPr/>
        </p:nvSpPr>
        <p:spPr>
          <a:xfrm>
            <a:off x="9120182" y="282858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0" name="Picture 6" descr="Phone icon 512x512px (ico, png, icns) - free download | Icons101.com">
            <a:extLst>
              <a:ext uri="{FF2B5EF4-FFF2-40B4-BE49-F238E27FC236}">
                <a16:creationId xmlns:a16="http://schemas.microsoft.com/office/drawing/2014/main" id="{D2CBF83F-E6E3-414B-9558-9A60F8B26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627" y="2327941"/>
            <a:ext cx="164263" cy="17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74FE7F40-8045-4C52-9053-DC64C105870C}"/>
              </a:ext>
            </a:extLst>
          </p:cNvPr>
          <p:cNvSpPr txBox="1"/>
          <p:nvPr/>
        </p:nvSpPr>
        <p:spPr>
          <a:xfrm>
            <a:off x="7758433" y="1701781"/>
            <a:ext cx="5068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11PM</a:t>
            </a: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9DC2671C-FA11-4757-BB56-F6593B0A69ED}"/>
              </a:ext>
            </a:extLst>
          </p:cNvPr>
          <p:cNvSpPr/>
          <p:nvPr/>
        </p:nvSpPr>
        <p:spPr>
          <a:xfrm>
            <a:off x="2052506" y="5359619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14B41E3-F751-4774-9052-14C71F1A79AF}"/>
              </a:ext>
            </a:extLst>
          </p:cNvPr>
          <p:cNvSpPr txBox="1"/>
          <p:nvPr/>
        </p:nvSpPr>
        <p:spPr>
          <a:xfrm>
            <a:off x="2339749" y="5441485"/>
            <a:ext cx="1152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BLOCK A</a:t>
            </a: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C48D8F7-DBBE-45FD-9045-2A8C3E75DC81}"/>
              </a:ext>
            </a:extLst>
          </p:cNvPr>
          <p:cNvSpPr/>
          <p:nvPr/>
        </p:nvSpPr>
        <p:spPr>
          <a:xfrm rot="10800000">
            <a:off x="5243172" y="5339349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7E5D347D-33BE-422E-8035-607108585D13}"/>
              </a:ext>
            </a:extLst>
          </p:cNvPr>
          <p:cNvSpPr txBox="1"/>
          <p:nvPr/>
        </p:nvSpPr>
        <p:spPr>
          <a:xfrm>
            <a:off x="5551931" y="5461754"/>
            <a:ext cx="1144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BLOCK B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0E01F97C-F2CD-41B7-8CBE-55E2602D6686}"/>
              </a:ext>
            </a:extLst>
          </p:cNvPr>
          <p:cNvSpPr txBox="1"/>
          <p:nvPr/>
        </p:nvSpPr>
        <p:spPr>
          <a:xfrm>
            <a:off x="9078234" y="5461754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BLOCKS A + B + GLOBAL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8B335637-0E7D-4E71-98CF-C48DF72F2036}"/>
              </a:ext>
            </a:extLst>
          </p:cNvPr>
          <p:cNvSpPr/>
          <p:nvPr/>
        </p:nvSpPr>
        <p:spPr>
          <a:xfrm>
            <a:off x="8765590" y="5356345"/>
            <a:ext cx="339375" cy="57970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835B2729-3D55-45FD-B7CA-D988EC25A1FF}"/>
              </a:ext>
            </a:extLst>
          </p:cNvPr>
          <p:cNvSpPr/>
          <p:nvPr/>
        </p:nvSpPr>
        <p:spPr>
          <a:xfrm rot="10800000">
            <a:off x="6733921" y="2851166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1A3CC906-998F-48A2-88CA-58C313247C4C}"/>
              </a:ext>
            </a:extLst>
          </p:cNvPr>
          <p:cNvSpPr/>
          <p:nvPr/>
        </p:nvSpPr>
        <p:spPr>
          <a:xfrm rot="10800000">
            <a:off x="7538539" y="2866546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82DFB402-CEE8-438C-A4FA-4A7B0AE49096}"/>
              </a:ext>
            </a:extLst>
          </p:cNvPr>
          <p:cNvSpPr/>
          <p:nvPr/>
        </p:nvSpPr>
        <p:spPr>
          <a:xfrm>
            <a:off x="6700078" y="2817810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D4878018-62DD-4FB7-8FDE-40BACC797A86}"/>
              </a:ext>
            </a:extLst>
          </p:cNvPr>
          <p:cNvSpPr/>
          <p:nvPr/>
        </p:nvSpPr>
        <p:spPr>
          <a:xfrm>
            <a:off x="7462948" y="2856519"/>
            <a:ext cx="308759" cy="573603"/>
          </a:xfrm>
          <a:custGeom>
            <a:avLst/>
            <a:gdLst>
              <a:gd name="connsiteX0" fmla="*/ 12230 w 466531"/>
              <a:gd name="connsiteY0" fmla="*/ 911230 h 911230"/>
              <a:gd name="connsiteX1" fmla="*/ 12230 w 466531"/>
              <a:gd name="connsiteY1" fmla="*/ 911230 h 911230"/>
              <a:gd name="connsiteX2" fmla="*/ 3352 w 466531"/>
              <a:gd name="connsiteY2" fmla="*/ 573878 h 911230"/>
              <a:gd name="connsiteX3" fmla="*/ 0 w 466531"/>
              <a:gd name="connsiteY3" fmla="*/ 0 h 911230"/>
              <a:gd name="connsiteX4" fmla="*/ 466531 w 466531"/>
              <a:gd name="connsiteY4" fmla="*/ 0 h 911230"/>
              <a:gd name="connsiteX5" fmla="*/ 12230 w 466531"/>
              <a:gd name="connsiteY5" fmla="*/ 911230 h 911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531" h="911230">
                <a:moveTo>
                  <a:pt x="12230" y="911230"/>
                </a:moveTo>
                <a:lnTo>
                  <a:pt x="12230" y="911230"/>
                </a:lnTo>
                <a:lnTo>
                  <a:pt x="3352" y="573878"/>
                </a:lnTo>
                <a:cubicBezTo>
                  <a:pt x="2235" y="382585"/>
                  <a:pt x="1117" y="191293"/>
                  <a:pt x="0" y="0"/>
                </a:cubicBezTo>
                <a:lnTo>
                  <a:pt x="466531" y="0"/>
                </a:lnTo>
                <a:lnTo>
                  <a:pt x="12230" y="91123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0C3F1333-7D62-4D13-896C-27D9A024E492}"/>
              </a:ext>
            </a:extLst>
          </p:cNvPr>
          <p:cNvSpPr txBox="1"/>
          <p:nvPr/>
        </p:nvSpPr>
        <p:spPr>
          <a:xfrm>
            <a:off x="8103963" y="2283780"/>
            <a:ext cx="849751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100" dirty="0"/>
              <a:t>Wednesday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6E21B86C-EFD9-4972-856B-4463BB24BE82}"/>
              </a:ext>
            </a:extLst>
          </p:cNvPr>
          <p:cNvSpPr txBox="1"/>
          <p:nvPr/>
        </p:nvSpPr>
        <p:spPr>
          <a:xfrm>
            <a:off x="6327497" y="1744630"/>
            <a:ext cx="51648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11AM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EB59157A-EBC2-4F71-A468-B59C8BCCB299}"/>
              </a:ext>
            </a:extLst>
          </p:cNvPr>
          <p:cNvSpPr/>
          <p:nvPr/>
        </p:nvSpPr>
        <p:spPr>
          <a:xfrm>
            <a:off x="6249881" y="4091963"/>
            <a:ext cx="612667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Version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cs typeface="Times New Roman" panose="02020603050405020304" pitchFamily="18" charset="0"/>
              </a:rPr>
              <a:t>Global</a:t>
            </a:r>
            <a:endParaRPr lang="en-GB" sz="1050" b="1" dirty="0"/>
          </a:p>
        </p:txBody>
      </p:sp>
      <p:sp>
        <p:nvSpPr>
          <p:cNvPr id="148" name="Right Brace 147">
            <a:extLst>
              <a:ext uri="{FF2B5EF4-FFF2-40B4-BE49-F238E27FC236}">
                <a16:creationId xmlns:a16="http://schemas.microsoft.com/office/drawing/2014/main" id="{C918B263-AA3F-4E75-853C-99043F2EA080}"/>
              </a:ext>
            </a:extLst>
          </p:cNvPr>
          <p:cNvSpPr/>
          <p:nvPr/>
        </p:nvSpPr>
        <p:spPr>
          <a:xfrm rot="5400000">
            <a:off x="6454747" y="3880971"/>
            <a:ext cx="189384" cy="3484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A16074A1-C1B7-4B93-B8D6-583A91E79371}"/>
              </a:ext>
            </a:extLst>
          </p:cNvPr>
          <p:cNvCxnSpPr>
            <a:cxnSpLocks/>
          </p:cNvCxnSpPr>
          <p:nvPr/>
        </p:nvCxnSpPr>
        <p:spPr>
          <a:xfrm flipH="1">
            <a:off x="6598937" y="1969980"/>
            <a:ext cx="15202" cy="19847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>
            <a:extLst>
              <a:ext uri="{FF2B5EF4-FFF2-40B4-BE49-F238E27FC236}">
                <a16:creationId xmlns:a16="http://schemas.microsoft.com/office/drawing/2014/main" id="{D78BFFFA-A6E2-4CE2-8A0A-FEED603788A0}"/>
              </a:ext>
            </a:extLst>
          </p:cNvPr>
          <p:cNvSpPr txBox="1"/>
          <p:nvPr/>
        </p:nvSpPr>
        <p:spPr>
          <a:xfrm>
            <a:off x="8140868" y="1699657"/>
            <a:ext cx="51648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11AM</a:t>
            </a:r>
          </a:p>
        </p:txBody>
      </p: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F1F1F8C2-CD21-42B1-9B1E-9789344B9BE0}"/>
              </a:ext>
            </a:extLst>
          </p:cNvPr>
          <p:cNvCxnSpPr>
            <a:cxnSpLocks/>
          </p:cNvCxnSpPr>
          <p:nvPr/>
        </p:nvCxnSpPr>
        <p:spPr>
          <a:xfrm flipH="1">
            <a:off x="8318039" y="1885519"/>
            <a:ext cx="15202" cy="19847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46F486DC-D6FF-406D-9592-B8D780A8E798}"/>
              </a:ext>
            </a:extLst>
          </p:cNvPr>
          <p:cNvCxnSpPr>
            <a:cxnSpLocks/>
          </p:cNvCxnSpPr>
          <p:nvPr/>
        </p:nvCxnSpPr>
        <p:spPr>
          <a:xfrm flipH="1">
            <a:off x="8017109" y="1899156"/>
            <a:ext cx="15202" cy="19847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ectangle 153">
            <a:extLst>
              <a:ext uri="{FF2B5EF4-FFF2-40B4-BE49-F238E27FC236}">
                <a16:creationId xmlns:a16="http://schemas.microsoft.com/office/drawing/2014/main" id="{1DA87FFD-E5A3-4B8C-929C-2C49BA500EA8}"/>
              </a:ext>
            </a:extLst>
          </p:cNvPr>
          <p:cNvSpPr/>
          <p:nvPr/>
        </p:nvSpPr>
        <p:spPr>
          <a:xfrm>
            <a:off x="7826433" y="4042414"/>
            <a:ext cx="71205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</a:t>
            </a:r>
          </a:p>
          <a:p>
            <a:pPr algn="ctr"/>
            <a:r>
              <a:rPr lang="en-US" sz="105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Version A+ B</a:t>
            </a:r>
            <a:endParaRPr lang="en-GB" sz="1050" b="1" dirty="0"/>
          </a:p>
        </p:txBody>
      </p:sp>
      <p:sp>
        <p:nvSpPr>
          <p:cNvPr id="155" name="Right Brace 154">
            <a:extLst>
              <a:ext uri="{FF2B5EF4-FFF2-40B4-BE49-F238E27FC236}">
                <a16:creationId xmlns:a16="http://schemas.microsoft.com/office/drawing/2014/main" id="{B4C42F80-5A67-411E-9F53-33A74E935800}"/>
              </a:ext>
            </a:extLst>
          </p:cNvPr>
          <p:cNvSpPr/>
          <p:nvPr/>
        </p:nvSpPr>
        <p:spPr>
          <a:xfrm rot="5400000">
            <a:off x="8573927" y="3717913"/>
            <a:ext cx="189066" cy="6400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40C0865-D606-405F-8E63-B1995B32C14C}"/>
              </a:ext>
            </a:extLst>
          </p:cNvPr>
          <p:cNvSpPr txBox="1"/>
          <p:nvPr/>
        </p:nvSpPr>
        <p:spPr>
          <a:xfrm>
            <a:off x="8868877" y="1809113"/>
            <a:ext cx="5469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11 AM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57369BAE-408E-49A9-A57A-978A9183C79A}"/>
              </a:ext>
            </a:extLst>
          </p:cNvPr>
          <p:cNvCxnSpPr>
            <a:cxnSpLocks/>
          </p:cNvCxnSpPr>
          <p:nvPr/>
        </p:nvCxnSpPr>
        <p:spPr>
          <a:xfrm flipH="1">
            <a:off x="9002225" y="2002124"/>
            <a:ext cx="15202" cy="19847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Rectangle 157">
            <a:extLst>
              <a:ext uri="{FF2B5EF4-FFF2-40B4-BE49-F238E27FC236}">
                <a16:creationId xmlns:a16="http://schemas.microsoft.com/office/drawing/2014/main" id="{3DFAC564-739D-4E25-BFC1-D2EEF62BCA91}"/>
              </a:ext>
            </a:extLst>
          </p:cNvPr>
          <p:cNvSpPr/>
          <p:nvPr/>
        </p:nvSpPr>
        <p:spPr>
          <a:xfrm>
            <a:off x="8318039" y="4130005"/>
            <a:ext cx="7553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Objections</a:t>
            </a:r>
            <a:endParaRPr lang="en-GB" sz="1000" b="1" dirty="0"/>
          </a:p>
        </p:txBody>
      </p:sp>
      <p:sp>
        <p:nvSpPr>
          <p:cNvPr id="159" name="Right Brace 158">
            <a:extLst>
              <a:ext uri="{FF2B5EF4-FFF2-40B4-BE49-F238E27FC236}">
                <a16:creationId xmlns:a16="http://schemas.microsoft.com/office/drawing/2014/main" id="{FFB871B8-2BDE-4FC9-AF3E-50CB34D99CB1}"/>
              </a:ext>
            </a:extLst>
          </p:cNvPr>
          <p:cNvSpPr/>
          <p:nvPr/>
        </p:nvSpPr>
        <p:spPr>
          <a:xfrm rot="5400000">
            <a:off x="8074102" y="3865774"/>
            <a:ext cx="189384" cy="3484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0" name="Picture 6" descr="phone icons - 451 free phone icons download (ico, png, icns) | Icons101.com">
            <a:extLst>
              <a:ext uri="{FF2B5EF4-FFF2-40B4-BE49-F238E27FC236}">
                <a16:creationId xmlns:a16="http://schemas.microsoft.com/office/drawing/2014/main" id="{2AF17276-A4A3-4E32-85EB-0C0F841DA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045" y="2300490"/>
            <a:ext cx="186026" cy="16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E29FCFD5-9E4F-42D5-906E-A32FAFD1692F}"/>
              </a:ext>
            </a:extLst>
          </p:cNvPr>
          <p:cNvSpPr txBox="1"/>
          <p:nvPr/>
        </p:nvSpPr>
        <p:spPr>
          <a:xfrm rot="19786560">
            <a:off x="2295495" y="2372301"/>
            <a:ext cx="7325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PURSUED</a:t>
            </a:r>
          </a:p>
        </p:txBody>
      </p:sp>
    </p:spTree>
    <p:extLst>
      <p:ext uri="{BB962C8B-B14F-4D97-AF65-F5344CB8AC3E}">
        <p14:creationId xmlns:p14="http://schemas.microsoft.com/office/powerpoint/2010/main" val="2289712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B55C-3256-45DD-87F3-48A81FC3D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New ideas (2/2): Introduce a summary table for comments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28875-2D70-452C-AC67-A93BC67D3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297"/>
            <a:ext cx="10515600" cy="4574666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Introduce a summary table for comments, one per thread</a:t>
            </a:r>
          </a:p>
          <a:p>
            <a:pPr lvl="2"/>
            <a:r>
              <a:rPr lang="en-US" dirty="0"/>
              <a:t>The delegates will have to add up a summary of their comment at the end of the table</a:t>
            </a:r>
          </a:p>
          <a:p>
            <a:pPr lvl="2"/>
            <a:r>
              <a:rPr lang="en-US" dirty="0"/>
              <a:t>This is just intended to ease the tracking of all comments, rather than having to open all e-mails one by one. At this point, it is not intended to have this table copied in the minutes.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94E853-06B6-448F-9F5C-5865BF788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13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3EF230-869D-4BC8-9A02-A81F04064D04}"/>
              </a:ext>
            </a:extLst>
          </p:cNvPr>
          <p:cNvSpPr txBox="1"/>
          <p:nvPr/>
        </p:nvSpPr>
        <p:spPr>
          <a:xfrm rot="19786560">
            <a:off x="2295495" y="2372301"/>
            <a:ext cx="7325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PURSUED</a:t>
            </a:r>
          </a:p>
        </p:txBody>
      </p:sp>
    </p:spTree>
    <p:extLst>
      <p:ext uri="{BB962C8B-B14F-4D97-AF65-F5344CB8AC3E}">
        <p14:creationId xmlns:p14="http://schemas.microsoft.com/office/powerpoint/2010/main" val="1275389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B55C-3256-45DD-87F3-48A81FC3D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534" y="161510"/>
            <a:ext cx="9648039" cy="507330"/>
          </a:xfrm>
        </p:spPr>
        <p:txBody>
          <a:bodyPr>
            <a:noAutofit/>
          </a:bodyPr>
          <a:lstStyle/>
          <a:p>
            <a:r>
              <a:rPr lang="en-US" sz="3200" dirty="0"/>
              <a:t>Introduction of a Summary Table: in the initial e-mail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94E853-06B6-448F-9F5C-5865BF788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14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F735D6-CE48-4363-916C-6C469EE5E97F}"/>
              </a:ext>
            </a:extLst>
          </p:cNvPr>
          <p:cNvSpPr txBox="1"/>
          <p:nvPr/>
        </p:nvSpPr>
        <p:spPr>
          <a:xfrm>
            <a:off x="7478786" y="4533959"/>
            <a:ext cx="2759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New optional free text field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FADE77-51DB-4EC3-BA39-96C043AB3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72249"/>
            <a:ext cx="5902762" cy="5885751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28FA0A1-9CCF-4ED5-8859-B3206264D2E3}"/>
              </a:ext>
            </a:extLst>
          </p:cNvPr>
          <p:cNvCxnSpPr/>
          <p:nvPr/>
        </p:nvCxnSpPr>
        <p:spPr>
          <a:xfrm flipH="1">
            <a:off x="6165908" y="5701194"/>
            <a:ext cx="1619076" cy="36911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DA3C47A-D63E-4307-8208-3F3187EECF16}"/>
              </a:ext>
            </a:extLst>
          </p:cNvPr>
          <p:cNvSpPr txBox="1"/>
          <p:nvPr/>
        </p:nvSpPr>
        <p:spPr>
          <a:xfrm>
            <a:off x="7784984" y="5516419"/>
            <a:ext cx="1140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New table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37D168F-7B93-49DE-931C-3FDF9F9A1899}"/>
              </a:ext>
            </a:extLst>
          </p:cNvPr>
          <p:cNvCxnSpPr>
            <a:cxnSpLocks/>
          </p:cNvCxnSpPr>
          <p:nvPr/>
        </p:nvCxnSpPr>
        <p:spPr>
          <a:xfrm flipH="1">
            <a:off x="4345497" y="4718734"/>
            <a:ext cx="3133289" cy="79768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E886282-2A5E-43C9-B17F-8C465B711518}"/>
              </a:ext>
            </a:extLst>
          </p:cNvPr>
          <p:cNvSpPr txBox="1"/>
          <p:nvPr/>
        </p:nvSpPr>
        <p:spPr>
          <a:xfrm>
            <a:off x="2155970" y="5899209"/>
            <a:ext cx="603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/>
              <a:t>version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066FAB-D162-4DA7-A368-1ECB72A62348}"/>
              </a:ext>
            </a:extLst>
          </p:cNvPr>
          <p:cNvSpPr txBox="1"/>
          <p:nvPr/>
        </p:nvSpPr>
        <p:spPr>
          <a:xfrm rot="19786560">
            <a:off x="2295495" y="2372301"/>
            <a:ext cx="7325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PURSUED</a:t>
            </a:r>
          </a:p>
        </p:txBody>
      </p:sp>
    </p:spTree>
    <p:extLst>
      <p:ext uri="{BB962C8B-B14F-4D97-AF65-F5344CB8AC3E}">
        <p14:creationId xmlns:p14="http://schemas.microsoft.com/office/powerpoint/2010/main" val="2088961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B55C-3256-45DD-87F3-48A81FC3D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534" y="161510"/>
            <a:ext cx="10449815" cy="50733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The Summary Table after several comments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94E853-06B6-448F-9F5C-5865BF788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0993" y="6029179"/>
            <a:ext cx="2743200" cy="365125"/>
          </a:xfrm>
        </p:spPr>
        <p:txBody>
          <a:bodyPr/>
          <a:lstStyle/>
          <a:p>
            <a:fld id="{2E709669-3045-4AA0-9892-A5BF582AAEC3}" type="slidenum">
              <a:rPr lang="en-GB" smtClean="0"/>
              <a:t>15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70741A-3C6A-4883-A6BF-9AF2FD54E4F1}"/>
              </a:ext>
            </a:extLst>
          </p:cNvPr>
          <p:cNvSpPr txBox="1"/>
          <p:nvPr/>
        </p:nvSpPr>
        <p:spPr>
          <a:xfrm>
            <a:off x="2922203" y="4162879"/>
            <a:ext cx="45236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version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E83130-274C-468F-A6B3-353242C2A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06" y="1448379"/>
            <a:ext cx="9229725" cy="43529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DB1474A-B2AD-4D2C-A101-FCF4B2993BC0}"/>
              </a:ext>
            </a:extLst>
          </p:cNvPr>
          <p:cNvSpPr/>
          <p:nvPr/>
        </p:nvSpPr>
        <p:spPr>
          <a:xfrm>
            <a:off x="7919167" y="1073612"/>
            <a:ext cx="3080555" cy="2422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1BB36F-430E-46C5-869A-DE9FB90C17AC}"/>
              </a:ext>
            </a:extLst>
          </p:cNvPr>
          <p:cNvSpPr txBox="1"/>
          <p:nvPr/>
        </p:nvSpPr>
        <p:spPr>
          <a:xfrm>
            <a:off x="7784308" y="2789372"/>
            <a:ext cx="2688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All the previous comments</a:t>
            </a:r>
          </a:p>
          <a:p>
            <a:r>
              <a:rPr lang="en-GB" dirty="0"/>
              <a:t> on this thread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FF187E-90A1-4047-B7F9-67AE10E73AE1}"/>
              </a:ext>
            </a:extLst>
          </p:cNvPr>
          <p:cNvSpPr txBox="1"/>
          <p:nvPr/>
        </p:nvSpPr>
        <p:spPr>
          <a:xfrm>
            <a:off x="9659010" y="4526108"/>
            <a:ext cx="2334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Adding your comment: </a:t>
            </a:r>
          </a:p>
          <a:p>
            <a:r>
              <a:rPr lang="en-GB" dirty="0"/>
              <a:t>right click on the last line, </a:t>
            </a:r>
          </a:p>
          <a:p>
            <a:r>
              <a:rPr lang="en-GB" dirty="0"/>
              <a:t>“insert”, “Insert below”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7A4CB89-3FA7-44A0-A76A-9E096D95486B}"/>
              </a:ext>
            </a:extLst>
          </p:cNvPr>
          <p:cNvCxnSpPr>
            <a:cxnSpLocks/>
          </p:cNvCxnSpPr>
          <p:nvPr/>
        </p:nvCxnSpPr>
        <p:spPr>
          <a:xfrm flipH="1" flipV="1">
            <a:off x="8920993" y="4227742"/>
            <a:ext cx="843793" cy="37476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Right Brace 17">
            <a:extLst>
              <a:ext uri="{FF2B5EF4-FFF2-40B4-BE49-F238E27FC236}">
                <a16:creationId xmlns:a16="http://schemas.microsoft.com/office/drawing/2014/main" id="{8CBB7096-8272-46AA-BB81-55B2CA055BF8}"/>
              </a:ext>
            </a:extLst>
          </p:cNvPr>
          <p:cNvSpPr/>
          <p:nvPr/>
        </p:nvSpPr>
        <p:spPr>
          <a:xfrm>
            <a:off x="7583648" y="1770077"/>
            <a:ext cx="200660" cy="292775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8000" b="1" dirty="0">
              <a:latin typeface="Aharoni" panose="020B0604020202020204" pitchFamily="2" charset="-79"/>
              <a:cs typeface="Aharoni" panose="020B0604020202020204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FB8CBF-A5E7-4129-AE04-4FE496970206}"/>
              </a:ext>
            </a:extLst>
          </p:cNvPr>
          <p:cNvSpPr txBox="1"/>
          <p:nvPr/>
        </p:nvSpPr>
        <p:spPr>
          <a:xfrm rot="19786560">
            <a:off x="2295495" y="2372301"/>
            <a:ext cx="7325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PURSUED</a:t>
            </a:r>
          </a:p>
        </p:txBody>
      </p:sp>
    </p:spTree>
    <p:extLst>
      <p:ext uri="{BB962C8B-B14F-4D97-AF65-F5344CB8AC3E}">
        <p14:creationId xmlns:p14="http://schemas.microsoft.com/office/powerpoint/2010/main" val="4093138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64632-A7A9-4BF9-940C-38CCAB1B4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rules for the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A4993F-AD91-41FE-BA0C-E2EFC88C3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53" y="1825625"/>
            <a:ext cx="10632347" cy="435133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Shall my comment be reflected in the table or not?</a:t>
            </a:r>
          </a:p>
          <a:p>
            <a:pPr lvl="1"/>
            <a:r>
              <a:rPr lang="en-US" dirty="0"/>
              <a:t>Keep in mind that the intend of the table is to provide a short summary of the thread</a:t>
            </a:r>
          </a:p>
          <a:p>
            <a:pPr lvl="1"/>
            <a:r>
              <a:rPr lang="en-US" dirty="0"/>
              <a:t>Typically, requests for clarification do not need to use the table</a:t>
            </a:r>
          </a:p>
          <a:p>
            <a:pPr lvl="1"/>
            <a:r>
              <a:rPr lang="en-US" dirty="0"/>
              <a:t>Comment to “support”/”concern”/”object”/”propose modifications” should use the table</a:t>
            </a:r>
          </a:p>
          <a:p>
            <a:pPr lvl="2"/>
            <a:r>
              <a:rPr lang="en-US" dirty="0"/>
              <a:t>Start your comment by “[your company] [“supports”/”rejects”/”has concerns”/”propose modifications”]”</a:t>
            </a:r>
          </a:p>
          <a:p>
            <a:pPr lvl="2"/>
            <a:r>
              <a:rPr lang="en-US" dirty="0"/>
              <a:t>If ”has concerns” or “rejects”, try to </a:t>
            </a:r>
            <a:r>
              <a:rPr lang="en-US" dirty="0" err="1"/>
              <a:t>summarise</a:t>
            </a:r>
            <a:r>
              <a:rPr lang="en-US" dirty="0"/>
              <a:t> your concern in one short sentence. </a:t>
            </a:r>
          </a:p>
          <a:p>
            <a:pPr lvl="2"/>
            <a:r>
              <a:rPr lang="en-US" dirty="0"/>
              <a:t>E.g.: “KPN has concerns with rev1 because it still does not address the number of controller(s) in a UAS”.</a:t>
            </a:r>
          </a:p>
          <a:p>
            <a:pPr lvl="1"/>
            <a:r>
              <a:rPr lang="en-US" dirty="0"/>
              <a:t>Information that a new revision has been uploaded (by the author) should use the table</a:t>
            </a:r>
          </a:p>
          <a:p>
            <a:pPr lvl="2"/>
            <a:r>
              <a:rPr lang="en-US" dirty="0"/>
              <a:t>E.g.: “Author (</a:t>
            </a:r>
            <a:r>
              <a:rPr lang="en-US" dirty="0" err="1"/>
              <a:t>InterDigital</a:t>
            </a:r>
            <a:r>
              <a:rPr lang="en-US" dirty="0"/>
              <a:t>)”: “S1-203025r1 uploaded”</a:t>
            </a:r>
          </a:p>
          <a:p>
            <a:r>
              <a:rPr lang="en-US" dirty="0"/>
              <a:t>Anti-forking measures:</a:t>
            </a:r>
          </a:p>
          <a:p>
            <a:pPr lvl="1"/>
            <a:r>
              <a:rPr lang="en-US" dirty="0"/>
              <a:t>If two delegates answer at the same time, e.g. both adding “line 4”, the one sending last (i.e. received last on the reflector) has to re-send, taking into account the other comment, including renumbering his/her comment as “line 5”</a:t>
            </a:r>
          </a:p>
          <a:p>
            <a:pPr lvl="1"/>
            <a:r>
              <a:rPr lang="en-US" dirty="0"/>
              <a:t>In case of more serious forking, it will be up to the Thread Leader to recombine the table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42034-A069-4106-83DB-794F0CBF5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16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D35439-DBD9-4FC5-82F8-06ABF09CAE5E}"/>
              </a:ext>
            </a:extLst>
          </p:cNvPr>
          <p:cNvSpPr txBox="1"/>
          <p:nvPr/>
        </p:nvSpPr>
        <p:spPr>
          <a:xfrm rot="19786560">
            <a:off x="2295495" y="2372301"/>
            <a:ext cx="73254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PURSUED</a:t>
            </a:r>
          </a:p>
        </p:txBody>
      </p:sp>
    </p:spTree>
    <p:extLst>
      <p:ext uri="{BB962C8B-B14F-4D97-AF65-F5344CB8AC3E}">
        <p14:creationId xmlns:p14="http://schemas.microsoft.com/office/powerpoint/2010/main" val="18932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64632-A7A9-4BF9-940C-38CCAB1B4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A4993F-AD91-41FE-BA0C-E2EFC88C3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All other rules are still in place</a:t>
            </a:r>
          </a:p>
          <a:p>
            <a:pPr lvl="1"/>
            <a:r>
              <a:rPr lang="en-US" dirty="0"/>
              <a:t>e.g. on the possibility to show comments using rev marks in a separate file, on file naming convention, on who can upload a revision, etc.</a:t>
            </a:r>
          </a:p>
          <a:p>
            <a:r>
              <a:rPr lang="en-US" dirty="0"/>
              <a:t>Other topic:</a:t>
            </a:r>
          </a:p>
          <a:p>
            <a:pPr lvl="1"/>
            <a:r>
              <a:rPr lang="en-US" dirty="0"/>
              <a:t>The name format in GoToMeeting and </a:t>
            </a:r>
            <a:r>
              <a:rPr lang="en-US" dirty="0" err="1"/>
              <a:t>Tohru</a:t>
            </a:r>
            <a:r>
              <a:rPr lang="en-US" dirty="0"/>
              <a:t> is changed as to conform to the new 3GPP global scheme: </a:t>
            </a:r>
          </a:p>
          <a:p>
            <a:pPr lvl="2"/>
            <a:r>
              <a:rPr lang="en-US" dirty="0"/>
              <a:t>(company name) – (first name) (family name). </a:t>
            </a:r>
          </a:p>
          <a:p>
            <a:pPr lvl="2"/>
            <a:r>
              <a:rPr lang="en-US" dirty="0"/>
              <a:t>E.g. : KPN – Jose Almodovar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42034-A069-4106-83DB-794F0CBF5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561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8A73C-32FF-4AEE-A478-4F7666245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Introducing the Quality Group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9E890-CD44-412D-90EB-5452E412F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An informal group (“coffee-break style”) of about 10 experienced 3GPP delegates</a:t>
            </a:r>
          </a:p>
          <a:p>
            <a:r>
              <a:rPr lang="en-US" dirty="0"/>
              <a:t>Objectives:</a:t>
            </a:r>
          </a:p>
          <a:p>
            <a:pPr lvl="1"/>
            <a:r>
              <a:rPr lang="en-US" dirty="0"/>
              <a:t>Review, create and publish guidelines for quality requirements and specs</a:t>
            </a:r>
          </a:p>
          <a:p>
            <a:pPr lvl="1"/>
            <a:r>
              <a:rPr lang="en-US" dirty="0"/>
              <a:t>Connect with other groups (SA2, SA6, RAN,…) and explore how to improve SA1 inputs and outputs</a:t>
            </a:r>
          </a:p>
          <a:p>
            <a:pPr lvl="1"/>
            <a:r>
              <a:rPr lang="en-US" dirty="0"/>
              <a:t>Discuss assistance for newcomers</a:t>
            </a:r>
          </a:p>
          <a:p>
            <a:pPr lvl="1"/>
            <a:r>
              <a:rPr lang="en-US" dirty="0"/>
              <a:t>Propose and/or discuss any other ideas related to the quality of our work</a:t>
            </a:r>
          </a:p>
          <a:p>
            <a:r>
              <a:rPr lang="en-US" dirty="0"/>
              <a:t>Outputs of the group to be presented, discussed and, if needed, endorsed by SA1</a:t>
            </a:r>
          </a:p>
          <a:p>
            <a:r>
              <a:rPr lang="en-US" dirty="0"/>
              <a:t>Lead by: SA1 chairman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E2E4A8-9B6E-4B86-8A00-6D5DDE3FC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701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F11BAB-53E0-425E-AB96-6437504F3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Content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56E3F4-6B6E-40CB-9993-606557E14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SA1 2021 meeting calendar</a:t>
            </a:r>
          </a:p>
          <a:p>
            <a:r>
              <a:rPr lang="en-GB" dirty="0"/>
              <a:t>Rel-18 Stage 1 timeline</a:t>
            </a:r>
          </a:p>
          <a:p>
            <a:r>
              <a:rPr lang="en-GB" dirty="0"/>
              <a:t>New ideas for SA1#92e</a:t>
            </a:r>
          </a:p>
          <a:p>
            <a:r>
              <a:rPr lang="en-GB" dirty="0"/>
              <a:t>Introducing a “Quality” group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46ED22-6478-41C6-B0BA-58ED1C145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2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B29323-61A1-4C54-98CF-846CB124B1F3}"/>
              </a:ext>
            </a:extLst>
          </p:cNvPr>
          <p:cNvSpPr txBox="1"/>
          <p:nvPr/>
        </p:nvSpPr>
        <p:spPr>
          <a:xfrm>
            <a:off x="684808" y="4001294"/>
            <a:ext cx="7325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Last update: Nov 9</a:t>
            </a:r>
            <a:r>
              <a:rPr lang="en-GB" sz="48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GB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2020</a:t>
            </a:r>
          </a:p>
        </p:txBody>
      </p:sp>
    </p:spTree>
    <p:extLst>
      <p:ext uri="{BB962C8B-B14F-4D97-AF65-F5344CB8AC3E}">
        <p14:creationId xmlns:p14="http://schemas.microsoft.com/office/powerpoint/2010/main" val="550418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F11BAB-53E0-425E-AB96-6437504F3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SA1 2021 meeting calendar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56E3F4-6B6E-40CB-9993-606557E14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SA1#92e_bis*	11-21 Jan 2021 		</a:t>
            </a:r>
            <a:r>
              <a:rPr lang="en-US" dirty="0"/>
              <a:t>Electronic Meeting</a:t>
            </a:r>
            <a:endParaRPr lang="en-GB" dirty="0"/>
          </a:p>
          <a:p>
            <a:r>
              <a:rPr lang="es-ES" dirty="0"/>
              <a:t>SA1#93e	   	23 Feb - 4 Mar 2021	</a:t>
            </a:r>
            <a:r>
              <a:rPr lang="en-US" dirty="0"/>
              <a:t>Electronic Meeting</a:t>
            </a:r>
            <a:endParaRPr lang="es-ES" dirty="0"/>
          </a:p>
          <a:p>
            <a:r>
              <a:rPr lang="en-US" dirty="0"/>
              <a:t>SA1#94e	        	</a:t>
            </a:r>
            <a:r>
              <a:rPr lang="en-GB" dirty="0"/>
              <a:t>11-20 May 2021</a:t>
            </a:r>
            <a:r>
              <a:rPr lang="en-US" dirty="0"/>
              <a:t>		Electronic Meeting</a:t>
            </a:r>
          </a:p>
          <a:p>
            <a:r>
              <a:rPr lang="en-GB" dirty="0"/>
              <a:t>SA1#95 	        	23-27 Aug 2021		Wroclaw, Poland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*conditional, see following slides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46ED22-6478-41C6-B0BA-58ED1C145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288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BA0AB-EDD2-411F-AAE6-F7DA9F226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BF0B1-E154-49B3-8B3C-47DFF6113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At SA#89e, it was decided that Rel-17 timeline will have to be extended</a:t>
            </a:r>
          </a:p>
          <a:p>
            <a:r>
              <a:rPr lang="en-US" dirty="0"/>
              <a:t>How long to extend will be decided at SA#90e (December), in coordination with RAN.</a:t>
            </a:r>
          </a:p>
          <a:p>
            <a:r>
              <a:rPr lang="en-US" dirty="0"/>
              <a:t>Let’s focus here on the 3 most realistic scenarios:</a:t>
            </a:r>
          </a:p>
          <a:p>
            <a:pPr lvl="1"/>
            <a:r>
              <a:rPr lang="en-US" dirty="0"/>
              <a:t>Rel-17 Stage-2 + 3 months extension [slide “Rel17+ 3”]</a:t>
            </a:r>
          </a:p>
          <a:p>
            <a:pPr lvl="1"/>
            <a:r>
              <a:rPr lang="en-US" dirty="0"/>
              <a:t>Rel-17 Stage-2 + 6 months extension [slide “Rel17+ 6”]</a:t>
            </a:r>
          </a:p>
          <a:p>
            <a:pPr lvl="1"/>
            <a:r>
              <a:rPr lang="en-US" dirty="0"/>
              <a:t>Rel-17 Stage-2 + 9 months extension [slide “Rel17+ 9”]</a:t>
            </a:r>
          </a:p>
          <a:p>
            <a:r>
              <a:rPr lang="en-US" dirty="0"/>
              <a:t>In the following slides, note that:</a:t>
            </a:r>
          </a:p>
          <a:p>
            <a:pPr lvl="1"/>
            <a:r>
              <a:rPr lang="en-US" dirty="0"/>
              <a:t>The numbers at the top rulers are for </a:t>
            </a:r>
            <a:r>
              <a:rPr lang="en-US" u="sng" dirty="0"/>
              <a:t>TSG SA</a:t>
            </a:r>
          </a:p>
          <a:p>
            <a:pPr lvl="1"/>
            <a:r>
              <a:rPr lang="en-US" dirty="0"/>
              <a:t>In blue: dates already agreed. In green: the different assumptions and their related proposed SA1 dates.</a:t>
            </a:r>
          </a:p>
          <a:p>
            <a:pPr lvl="1"/>
            <a:r>
              <a:rPr lang="en-US" dirty="0"/>
              <a:t>The proposed SA1 dates are for the completion of the NORMATIVE work (count about 3-6 months </a:t>
            </a:r>
            <a:r>
              <a:rPr lang="en-US" i="1" dirty="0"/>
              <a:t>earlier</a:t>
            </a:r>
            <a:r>
              <a:rPr lang="en-US" dirty="0"/>
              <a:t> for the TR)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2D553F-8497-46CA-B22E-EA2CCCDF6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236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A806357-40F0-4937-88AE-D88110C60F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8114" y="1329934"/>
            <a:ext cx="28375" cy="5014136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B01DE25-A133-4365-8934-35D4035CF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51" y="182942"/>
            <a:ext cx="10515600" cy="1325563"/>
          </a:xfrm>
        </p:spPr>
        <p:txBody>
          <a:bodyPr/>
          <a:lstStyle/>
          <a:p>
            <a:r>
              <a:rPr lang="en-GB" b="1" dirty="0"/>
              <a:t>1</a:t>
            </a:r>
            <a:r>
              <a:rPr lang="en-GB" b="1" baseline="30000" dirty="0"/>
              <a:t>st</a:t>
            </a:r>
            <a:r>
              <a:rPr lang="en-GB" b="1" dirty="0"/>
              <a:t> Scenario: Rel-17 + 3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00ECCE-274B-4564-8D81-1964DB625457}"/>
              </a:ext>
            </a:extLst>
          </p:cNvPr>
          <p:cNvGrpSpPr/>
          <p:nvPr/>
        </p:nvGrpSpPr>
        <p:grpSpPr>
          <a:xfrm>
            <a:off x="-93477" y="1095833"/>
            <a:ext cx="11735993" cy="5250054"/>
            <a:chOff x="-93477" y="1095833"/>
            <a:chExt cx="11735993" cy="5250054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4A340CFF-F07B-4A15-B54C-417F1FE3BAB8}"/>
                </a:ext>
              </a:extLst>
            </p:cNvPr>
            <p:cNvSpPr txBox="1"/>
            <p:nvPr/>
          </p:nvSpPr>
          <p:spPr>
            <a:xfrm>
              <a:off x="7826200" y="1329934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2021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6" name="TextBox 85">
              <a:extLst>
                <a:ext uri="{FF2B5EF4-FFF2-40B4-BE49-F238E27FC236}">
                  <a16:creationId xmlns:a16="http://schemas.microsoft.com/office/drawing/2014/main" id="{0BA18B71-67CF-4DBA-A177-DDC1DA3547A5}"/>
                </a:ext>
              </a:extLst>
            </p:cNvPr>
            <p:cNvSpPr txBox="1"/>
            <p:nvPr/>
          </p:nvSpPr>
          <p:spPr>
            <a:xfrm>
              <a:off x="10739711" y="130815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2022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" name="Chevron 58">
              <a:extLst>
                <a:ext uri="{FF2B5EF4-FFF2-40B4-BE49-F238E27FC236}">
                  <a16:creationId xmlns:a16="http://schemas.microsoft.com/office/drawing/2014/main" id="{3F470836-92BF-4A2A-9347-D1CA6CD45D90}"/>
                </a:ext>
              </a:extLst>
            </p:cNvPr>
            <p:cNvSpPr/>
            <p:nvPr/>
          </p:nvSpPr>
          <p:spPr bwMode="auto">
            <a:xfrm>
              <a:off x="2543543" y="3536662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973DBD2-BA39-4C43-B29D-4CD376F70B8B}"/>
                </a:ext>
              </a:extLst>
            </p:cNvPr>
            <p:cNvSpPr/>
            <p:nvPr/>
          </p:nvSpPr>
          <p:spPr bwMode="auto">
            <a:xfrm>
              <a:off x="676595" y="1681994"/>
              <a:ext cx="2890510" cy="2304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E704E9-4BA5-433E-94BF-2617E1E4FD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28956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71">
              <a:extLst>
                <a:ext uri="{FF2B5EF4-FFF2-40B4-BE49-F238E27FC236}">
                  <a16:creationId xmlns:a16="http://schemas.microsoft.com/office/drawing/2014/main" id="{94A23F67-254A-4DC0-B7B2-2387273E8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51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FB92EA-181A-4A07-9CE1-3F52784808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6175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73">
              <a:extLst>
                <a:ext uri="{FF2B5EF4-FFF2-40B4-BE49-F238E27FC236}">
                  <a16:creationId xmlns:a16="http://schemas.microsoft.com/office/drawing/2014/main" id="{469901D8-9265-4582-8190-B29888398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070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E9DCD8-799E-41BF-B693-F17A1F4CD6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81764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75">
              <a:extLst>
                <a:ext uri="{FF2B5EF4-FFF2-40B4-BE49-F238E27FC236}">
                  <a16:creationId xmlns:a16="http://schemas.microsoft.com/office/drawing/2014/main" id="{F99E5E4A-E9FE-455C-AE31-6D166603D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102" y="1685442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85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EC0359-E217-4CF5-A8E1-36CE3878B8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572855" y="1681994"/>
              <a:ext cx="13418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77">
              <a:extLst>
                <a:ext uri="{FF2B5EF4-FFF2-40B4-BE49-F238E27FC236}">
                  <a16:creationId xmlns:a16="http://schemas.microsoft.com/office/drawing/2014/main" id="{0802723E-D91C-431D-91B5-9C22C63B91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9752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86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1BEE8-CE76-47F0-899A-9EE49F45FC49}"/>
                </a:ext>
              </a:extLst>
            </p:cNvPr>
            <p:cNvSpPr/>
            <p:nvPr/>
          </p:nvSpPr>
          <p:spPr bwMode="auto">
            <a:xfrm>
              <a:off x="3607357" y="1681994"/>
              <a:ext cx="3321787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EDB5D-4356-4690-BF1F-1AC01ACFC3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49291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82">
              <a:extLst>
                <a:ext uri="{FF2B5EF4-FFF2-40B4-BE49-F238E27FC236}">
                  <a16:creationId xmlns:a16="http://schemas.microsoft.com/office/drawing/2014/main" id="{D2C42C14-3F63-4E9F-B6E0-EE6B31BCE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7891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87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E1F82CD-4794-4EE8-930A-BBB71E0677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340130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84">
              <a:extLst>
                <a:ext uri="{FF2B5EF4-FFF2-40B4-BE49-F238E27FC236}">
                  <a16:creationId xmlns:a16="http://schemas.microsoft.com/office/drawing/2014/main" id="{FBB1B8F6-15F1-4C5E-BA2C-9FDADF87B0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5109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88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69D9868-2879-44C9-BBCD-D9182B3B77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179681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3E1E6580-8EFE-495A-B308-759671A346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6578" y="168199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89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BEA631-19C9-4573-A62D-D25069F2C7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936812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88">
              <a:extLst>
                <a:ext uri="{FF2B5EF4-FFF2-40B4-BE49-F238E27FC236}">
                  <a16:creationId xmlns:a16="http://schemas.microsoft.com/office/drawing/2014/main" id="{685E2BF0-48D3-4CEF-9771-94D8983AF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3707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90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D604AE6-1617-40B4-98A8-360AA39F88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4024" y="3157380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" name="TextBox 112">
              <a:extLst>
                <a:ext uri="{FF2B5EF4-FFF2-40B4-BE49-F238E27FC236}">
                  <a16:creationId xmlns:a16="http://schemas.microsoft.com/office/drawing/2014/main" id="{EC8B8C1F-7934-4253-A6AE-0A5009120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0283" y="2772656"/>
              <a:ext cx="1339831" cy="35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Release 16</a:t>
              </a:r>
              <a:endParaRPr lang="en-GB" altLang="en-US" sz="1200" b="1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0A125-B021-4BBC-B1F7-A47D0D7C13F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92912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id="{1267B690-2E46-4456-834A-14C5544988ED}"/>
                </a:ext>
              </a:extLst>
            </p:cNvPr>
            <p:cNvSpPr txBox="1"/>
            <p:nvPr/>
          </p:nvSpPr>
          <p:spPr>
            <a:xfrm>
              <a:off x="1466310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2019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id="{802DA61C-E5C6-4F46-A64A-86C1E12FE780}"/>
                </a:ext>
              </a:extLst>
            </p:cNvPr>
            <p:cNvSpPr txBox="1"/>
            <p:nvPr/>
          </p:nvSpPr>
          <p:spPr>
            <a:xfrm>
              <a:off x="4912688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2020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0DB4D33-CA8A-4F21-ABB1-A23C18EE55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8956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95BF711-A181-4167-B253-2641B226D8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70424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C2BBD4D-6749-40BA-A42C-3ABD053B378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11893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94BDA22B-43A0-4F41-960E-57020F89ED61}"/>
                </a:ext>
              </a:extLst>
            </p:cNvPr>
            <p:cNvSpPr/>
            <p:nvPr/>
          </p:nvSpPr>
          <p:spPr bwMode="auto">
            <a:xfrm>
              <a:off x="550088" y="2099385"/>
              <a:ext cx="1376251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2</a:t>
              </a:r>
            </a:p>
          </p:txBody>
        </p:sp>
        <p:sp>
          <p:nvSpPr>
            <p:cNvPr id="38" name="Chevron 62">
              <a:extLst>
                <a:ext uri="{FF2B5EF4-FFF2-40B4-BE49-F238E27FC236}">
                  <a16:creationId xmlns:a16="http://schemas.microsoft.com/office/drawing/2014/main" id="{971AF22B-474A-4C2B-9626-8A451044BAF5}"/>
                </a:ext>
              </a:extLst>
            </p:cNvPr>
            <p:cNvSpPr/>
            <p:nvPr/>
          </p:nvSpPr>
          <p:spPr bwMode="auto">
            <a:xfrm>
              <a:off x="1546815" y="2400633"/>
              <a:ext cx="3756897" cy="246805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3</a:t>
              </a:r>
            </a:p>
          </p:txBody>
        </p:sp>
        <p:sp>
          <p:nvSpPr>
            <p:cNvPr id="39" name="Chevron 74">
              <a:extLst>
                <a:ext uri="{FF2B5EF4-FFF2-40B4-BE49-F238E27FC236}">
                  <a16:creationId xmlns:a16="http://schemas.microsoft.com/office/drawing/2014/main" id="{073ABA22-9523-4F3C-8310-01EAAEA1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36" y="2400633"/>
              <a:ext cx="1217158" cy="259508"/>
            </a:xfrm>
            <a:prstGeom prst="chevron">
              <a:avLst>
                <a:gd name="adj" fmla="val 50059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5C9DF47-1567-43DE-A265-96779471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0801" y="1095833"/>
              <a:ext cx="1050398" cy="30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Today</a:t>
              </a:r>
            </a:p>
          </p:txBody>
        </p:sp>
        <p:sp>
          <p:nvSpPr>
            <p:cNvPr id="41" name="TextBox 112">
              <a:extLst>
                <a:ext uri="{FF2B5EF4-FFF2-40B4-BE49-F238E27FC236}">
                  <a16:creationId xmlns:a16="http://schemas.microsoft.com/office/drawing/2014/main" id="{B2988F9A-897A-457C-BC81-45F1B9F1CC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93477" y="4823946"/>
              <a:ext cx="1339833" cy="35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Release 17</a:t>
              </a:r>
              <a:endParaRPr lang="en-GB" altLang="en-US" sz="1200" b="1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2" name="Chevron 80">
              <a:extLst>
                <a:ext uri="{FF2B5EF4-FFF2-40B4-BE49-F238E27FC236}">
                  <a16:creationId xmlns:a16="http://schemas.microsoft.com/office/drawing/2014/main" id="{5EF92A80-642E-4A1E-BBC2-FB383561CC21}"/>
                </a:ext>
              </a:extLst>
            </p:cNvPr>
            <p:cNvSpPr/>
            <p:nvPr/>
          </p:nvSpPr>
          <p:spPr bwMode="auto">
            <a:xfrm>
              <a:off x="3601608" y="2788988"/>
              <a:ext cx="1681019" cy="23047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ASN.1</a:t>
              </a:r>
            </a:p>
          </p:txBody>
        </p:sp>
        <p:sp>
          <p:nvSpPr>
            <p:cNvPr id="43" name="Chevron 75">
              <a:extLst>
                <a:ext uri="{FF2B5EF4-FFF2-40B4-BE49-F238E27FC236}">
                  <a16:creationId xmlns:a16="http://schemas.microsoft.com/office/drawing/2014/main" id="{E013BD5C-8522-4F2B-9E79-B6A85FF8E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887" y="2788988"/>
              <a:ext cx="1081066" cy="239546"/>
            </a:xfrm>
            <a:prstGeom prst="chevron">
              <a:avLst>
                <a:gd name="adj" fmla="val 50363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4" name="Chevron 58">
              <a:extLst>
                <a:ext uri="{FF2B5EF4-FFF2-40B4-BE49-F238E27FC236}">
                  <a16:creationId xmlns:a16="http://schemas.microsoft.com/office/drawing/2014/main" id="{D4C2903E-AAA5-4949-BE4A-ED8A41DBD6EE}"/>
                </a:ext>
              </a:extLst>
            </p:cNvPr>
            <p:cNvSpPr/>
            <p:nvPr/>
          </p:nvSpPr>
          <p:spPr bwMode="auto">
            <a:xfrm>
              <a:off x="622925" y="3538477"/>
              <a:ext cx="2204302" cy="23773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1 80%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0551500-5D60-4FFB-9E43-D75E5D753928}"/>
                </a:ext>
              </a:extLst>
            </p:cNvPr>
            <p:cNvSpPr/>
            <p:nvPr/>
          </p:nvSpPr>
          <p:spPr bwMode="auto">
            <a:xfrm>
              <a:off x="6932978" y="1680179"/>
              <a:ext cx="3319870" cy="2304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B27C99-F0E3-43B6-9D2F-F07AEA4F9E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744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C4FA8450-D9A0-45E7-9253-EA27D70D5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134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91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6DA9C59-EB61-4224-B523-0FE2248E2A3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621664" y="1680179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Box 63">
              <a:extLst>
                <a:ext uri="{FF2B5EF4-FFF2-40B4-BE49-F238E27FC236}">
                  <a16:creationId xmlns:a16="http://schemas.microsoft.com/office/drawing/2014/main" id="{06B174BE-6E69-4587-9DB7-86778747E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8560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92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073286B-F270-4D09-92E7-C66607C34E3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463133" y="1680179"/>
              <a:ext cx="9583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65">
              <a:extLst>
                <a:ext uri="{FF2B5EF4-FFF2-40B4-BE49-F238E27FC236}">
                  <a16:creationId xmlns:a16="http://schemas.microsoft.com/office/drawing/2014/main" id="{ABD53EF1-2C45-4EFE-86F5-307CD1C1A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811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F6C46C-5A0A-4AAF-A90E-C8055A05A0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2183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TextBox 67">
              <a:extLst>
                <a:ext uri="{FF2B5EF4-FFF2-40B4-BE49-F238E27FC236}">
                  <a16:creationId xmlns:a16="http://schemas.microsoft.com/office/drawing/2014/main" id="{204CC227-1728-4686-AC7A-BF1E5E458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241" y="1680179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59AEBB0-E28B-4047-B7CA-FE501031F25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296933" y="191972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116">
              <a:extLst>
                <a:ext uri="{FF2B5EF4-FFF2-40B4-BE49-F238E27FC236}">
                  <a16:creationId xmlns:a16="http://schemas.microsoft.com/office/drawing/2014/main" id="{7263B373-F94C-4EF5-93EE-F4D6600D4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758" y="1389820"/>
              <a:ext cx="686209" cy="23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TSG#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93FEF1F-6535-45A8-B0D9-F0C73BD3B3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8312" y="1825358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6F002EA-3212-4BD5-B31C-891C93A438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87442" y="5182633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" name="TextBox 112">
              <a:extLst>
                <a:ext uri="{FF2B5EF4-FFF2-40B4-BE49-F238E27FC236}">
                  <a16:creationId xmlns:a16="http://schemas.microsoft.com/office/drawing/2014/main" id="{E010DDB2-B8C6-40CB-84A8-3FDFA2D4C4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0283" y="5995641"/>
              <a:ext cx="1339831" cy="350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Release 18</a:t>
              </a:r>
              <a:endParaRPr lang="en-GB" altLang="en-US" sz="1200" b="1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" name="Chevron 80">
              <a:extLst>
                <a:ext uri="{FF2B5EF4-FFF2-40B4-BE49-F238E27FC236}">
                  <a16:creationId xmlns:a16="http://schemas.microsoft.com/office/drawing/2014/main" id="{F84E5AA5-49D7-4855-A156-28B96A4F0BD8}"/>
                </a:ext>
              </a:extLst>
            </p:cNvPr>
            <p:cNvSpPr/>
            <p:nvPr/>
          </p:nvSpPr>
          <p:spPr bwMode="auto">
            <a:xfrm>
              <a:off x="5184871" y="2794432"/>
              <a:ext cx="1767275" cy="217769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RAN4</a:t>
              </a:r>
            </a:p>
          </p:txBody>
        </p:sp>
        <p:sp>
          <p:nvSpPr>
            <p:cNvPr id="62" name="Chevron 72">
              <a:extLst>
                <a:ext uri="{FF2B5EF4-FFF2-40B4-BE49-F238E27FC236}">
                  <a16:creationId xmlns:a16="http://schemas.microsoft.com/office/drawing/2014/main" id="{1054AEE8-D493-49F1-A44D-8E010A316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3160" y="4656359"/>
              <a:ext cx="1082984" cy="244991"/>
            </a:xfrm>
            <a:prstGeom prst="chevron">
              <a:avLst>
                <a:gd name="adj" fmla="val 50067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65C8451-40FA-4369-96DE-AFA4EDB56BF5}"/>
                </a:ext>
              </a:extLst>
            </p:cNvPr>
            <p:cNvSpPr/>
            <p:nvPr/>
          </p:nvSpPr>
          <p:spPr bwMode="auto">
            <a:xfrm>
              <a:off x="10264349" y="1674735"/>
              <a:ext cx="1197989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95A37A5-DCD5-4D5D-A3D1-ED9F8B77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956307" y="1672920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TextBox 61">
              <a:extLst>
                <a:ext uri="{FF2B5EF4-FFF2-40B4-BE49-F238E27FC236}">
                  <a16:creationId xmlns:a16="http://schemas.microsoft.com/office/drawing/2014/main" id="{C969A914-CDDC-4FA3-B6E8-838635D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13203" y="1672920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0FAFF79-DD10-4B3C-9F9E-506B46D6A1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56307" y="191246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Chevron 58">
              <a:extLst>
                <a:ext uri="{FF2B5EF4-FFF2-40B4-BE49-F238E27FC236}">
                  <a16:creationId xmlns:a16="http://schemas.microsoft.com/office/drawing/2014/main" id="{A3296C4F-6FAC-4957-92F0-ED43418B6200}"/>
                </a:ext>
              </a:extLst>
            </p:cNvPr>
            <p:cNvSpPr/>
            <p:nvPr/>
          </p:nvSpPr>
          <p:spPr bwMode="auto">
            <a:xfrm>
              <a:off x="3647446" y="4663616"/>
              <a:ext cx="5825106" cy="241311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3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E90C5DC-5922-4B23-AF67-674CF6AD1F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5546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Chevron 73">
              <a:extLst>
                <a:ext uri="{FF2B5EF4-FFF2-40B4-BE49-F238E27FC236}">
                  <a16:creationId xmlns:a16="http://schemas.microsoft.com/office/drawing/2014/main" id="{A67661D1-5628-4A41-B089-76208F518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398" y="4324260"/>
              <a:ext cx="1082982" cy="264952"/>
            </a:xfrm>
            <a:prstGeom prst="chevron">
              <a:avLst>
                <a:gd name="adj" fmla="val 50272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4A516526-2DB7-49ED-A4D1-A9E555B3B024}"/>
                </a:ext>
              </a:extLst>
            </p:cNvPr>
            <p:cNvSpPr/>
            <p:nvPr/>
          </p:nvSpPr>
          <p:spPr bwMode="auto">
            <a:xfrm>
              <a:off x="3816285" y="4324260"/>
              <a:ext cx="3201029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2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8B5437A-7A42-4DE7-A75A-BCC290CDC2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7444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CFBBA32-281E-4225-AB7D-A4454BB75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5914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0A93E5E-5EFB-4152-9B04-8212616C4F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3585" y="1919726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740C5E3-ED8C-4E4B-81EB-7BDD2DC81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2463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42F5E40-213C-4537-8837-E9A92A3526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4479" y="191246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66612DF-6D86-42E9-BFBC-18EF85CE24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01608" y="1879802"/>
              <a:ext cx="0" cy="397247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Chevron 58">
              <a:extLst>
                <a:ext uri="{FF2B5EF4-FFF2-40B4-BE49-F238E27FC236}">
                  <a16:creationId xmlns:a16="http://schemas.microsoft.com/office/drawing/2014/main" id="{AD8F20A9-83D1-4A13-A471-09F76FD03B55}"/>
                </a:ext>
              </a:extLst>
            </p:cNvPr>
            <p:cNvSpPr/>
            <p:nvPr/>
          </p:nvSpPr>
          <p:spPr bwMode="auto">
            <a:xfrm>
              <a:off x="8320730" y="5690762"/>
              <a:ext cx="1150070" cy="239546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87" name="Chevron 58">
              <a:extLst>
                <a:ext uri="{FF2B5EF4-FFF2-40B4-BE49-F238E27FC236}">
                  <a16:creationId xmlns:a16="http://schemas.microsoft.com/office/drawing/2014/main" id="{44453B26-B65B-46A1-B13F-AEF25C6B3654}"/>
                </a:ext>
              </a:extLst>
            </p:cNvPr>
            <p:cNvSpPr/>
            <p:nvPr/>
          </p:nvSpPr>
          <p:spPr bwMode="auto">
            <a:xfrm>
              <a:off x="6400112" y="5692577"/>
              <a:ext cx="2204302" cy="237732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Rel-18 Stage 1 80%</a:t>
              </a:r>
            </a:p>
          </p:txBody>
        </p:sp>
      </p:grpSp>
      <p:sp>
        <p:nvSpPr>
          <p:cNvPr id="82" name="Chevron 60">
            <a:extLst>
              <a:ext uri="{FF2B5EF4-FFF2-40B4-BE49-F238E27FC236}">
                <a16:creationId xmlns:a16="http://schemas.microsoft.com/office/drawing/2014/main" id="{80AAF984-F8C6-4EA9-8425-13C0FAD33B60}"/>
              </a:ext>
            </a:extLst>
          </p:cNvPr>
          <p:cNvSpPr/>
          <p:nvPr/>
        </p:nvSpPr>
        <p:spPr bwMode="auto">
          <a:xfrm>
            <a:off x="6881600" y="4319642"/>
            <a:ext cx="953840" cy="25406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2 extension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57FD-11DD-4F14-B82D-BB0FF2646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5</a:t>
            </a:fld>
            <a:endParaRPr lang="en-GB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27DB1CBE-0105-4BA2-A2CE-DE887DBA3A2A}"/>
              </a:ext>
            </a:extLst>
          </p:cNvPr>
          <p:cNvSpPr/>
          <p:nvPr/>
        </p:nvSpPr>
        <p:spPr>
          <a:xfrm>
            <a:off x="7843886" y="2040175"/>
            <a:ext cx="4055796" cy="1388634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dirty="0"/>
              <a:t>SA1#92e_bis   12-22 Jan 2021           </a:t>
            </a:r>
          </a:p>
          <a:p>
            <a:r>
              <a:rPr lang="es-ES" dirty="0"/>
              <a:t>SA1#93e	        24 Feb - 5 Mar 2021	</a:t>
            </a:r>
          </a:p>
          <a:p>
            <a:r>
              <a:rPr lang="en-US" dirty="0"/>
              <a:t>SA1#94e	        </a:t>
            </a:r>
            <a:r>
              <a:rPr lang="en-GB" dirty="0"/>
              <a:t>12-21 May 2021</a:t>
            </a:r>
            <a:r>
              <a:rPr lang="en-US" dirty="0"/>
              <a:t>	</a:t>
            </a:r>
          </a:p>
          <a:p>
            <a:r>
              <a:rPr lang="en-GB" dirty="0"/>
              <a:t>SA1#95 	        23-27 Aug 2021	</a:t>
            </a:r>
            <a:endParaRPr lang="nl-NL" dirty="0"/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78E99478-15E4-4F60-A892-8A6DF4AE8F01}"/>
              </a:ext>
            </a:extLst>
          </p:cNvPr>
          <p:cNvSpPr/>
          <p:nvPr/>
        </p:nvSpPr>
        <p:spPr bwMode="auto">
          <a:xfrm>
            <a:off x="9341417" y="4657141"/>
            <a:ext cx="953435" cy="25406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3 extension</a:t>
            </a:r>
          </a:p>
        </p:txBody>
      </p:sp>
    </p:spTree>
    <p:extLst>
      <p:ext uri="{BB962C8B-B14F-4D97-AF65-F5344CB8AC3E}">
        <p14:creationId xmlns:p14="http://schemas.microsoft.com/office/powerpoint/2010/main" val="332113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A806357-40F0-4937-88AE-D88110C60F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8114" y="1329934"/>
            <a:ext cx="28375" cy="5014136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D000ECCE-274B-4564-8D81-1964DB625457}"/>
              </a:ext>
            </a:extLst>
          </p:cNvPr>
          <p:cNvGrpSpPr/>
          <p:nvPr/>
        </p:nvGrpSpPr>
        <p:grpSpPr>
          <a:xfrm>
            <a:off x="532836" y="1095833"/>
            <a:ext cx="11109680" cy="4877621"/>
            <a:chOff x="532836" y="1095833"/>
            <a:chExt cx="11109680" cy="4877621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4A340CFF-F07B-4A15-B54C-417F1FE3BAB8}"/>
                </a:ext>
              </a:extLst>
            </p:cNvPr>
            <p:cNvSpPr txBox="1"/>
            <p:nvPr/>
          </p:nvSpPr>
          <p:spPr>
            <a:xfrm>
              <a:off x="7826200" y="1329934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2021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6" name="TextBox 85">
              <a:extLst>
                <a:ext uri="{FF2B5EF4-FFF2-40B4-BE49-F238E27FC236}">
                  <a16:creationId xmlns:a16="http://schemas.microsoft.com/office/drawing/2014/main" id="{0BA18B71-67CF-4DBA-A177-DDC1DA3547A5}"/>
                </a:ext>
              </a:extLst>
            </p:cNvPr>
            <p:cNvSpPr txBox="1"/>
            <p:nvPr/>
          </p:nvSpPr>
          <p:spPr>
            <a:xfrm>
              <a:off x="10739711" y="130815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2022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" name="Chevron 58">
              <a:extLst>
                <a:ext uri="{FF2B5EF4-FFF2-40B4-BE49-F238E27FC236}">
                  <a16:creationId xmlns:a16="http://schemas.microsoft.com/office/drawing/2014/main" id="{3F470836-92BF-4A2A-9347-D1CA6CD45D90}"/>
                </a:ext>
              </a:extLst>
            </p:cNvPr>
            <p:cNvSpPr/>
            <p:nvPr/>
          </p:nvSpPr>
          <p:spPr bwMode="auto">
            <a:xfrm>
              <a:off x="2543543" y="3536662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973DBD2-BA39-4C43-B29D-4CD376F70B8B}"/>
                </a:ext>
              </a:extLst>
            </p:cNvPr>
            <p:cNvSpPr/>
            <p:nvPr/>
          </p:nvSpPr>
          <p:spPr bwMode="auto">
            <a:xfrm>
              <a:off x="676595" y="1681994"/>
              <a:ext cx="2890510" cy="2304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E704E9-4BA5-433E-94BF-2617E1E4FD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28956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71">
              <a:extLst>
                <a:ext uri="{FF2B5EF4-FFF2-40B4-BE49-F238E27FC236}">
                  <a16:creationId xmlns:a16="http://schemas.microsoft.com/office/drawing/2014/main" id="{94A23F67-254A-4DC0-B7B2-2387273E8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51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FB92EA-181A-4A07-9CE1-3F52784808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6175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73">
              <a:extLst>
                <a:ext uri="{FF2B5EF4-FFF2-40B4-BE49-F238E27FC236}">
                  <a16:creationId xmlns:a16="http://schemas.microsoft.com/office/drawing/2014/main" id="{469901D8-9265-4582-8190-B29888398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070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E9DCD8-799E-41BF-B693-F17A1F4CD6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81764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75">
              <a:extLst>
                <a:ext uri="{FF2B5EF4-FFF2-40B4-BE49-F238E27FC236}">
                  <a16:creationId xmlns:a16="http://schemas.microsoft.com/office/drawing/2014/main" id="{F99E5E4A-E9FE-455C-AE31-6D166603D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102" y="1685442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85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EC0359-E217-4CF5-A8E1-36CE3878B8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572855" y="1681994"/>
              <a:ext cx="13418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77">
              <a:extLst>
                <a:ext uri="{FF2B5EF4-FFF2-40B4-BE49-F238E27FC236}">
                  <a16:creationId xmlns:a16="http://schemas.microsoft.com/office/drawing/2014/main" id="{0802723E-D91C-431D-91B5-9C22C63B91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9752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86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1BEE8-CE76-47F0-899A-9EE49F45FC49}"/>
                </a:ext>
              </a:extLst>
            </p:cNvPr>
            <p:cNvSpPr/>
            <p:nvPr/>
          </p:nvSpPr>
          <p:spPr bwMode="auto">
            <a:xfrm>
              <a:off x="3607357" y="1681994"/>
              <a:ext cx="3321787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EDB5D-4356-4690-BF1F-1AC01ACFC3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49291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82">
              <a:extLst>
                <a:ext uri="{FF2B5EF4-FFF2-40B4-BE49-F238E27FC236}">
                  <a16:creationId xmlns:a16="http://schemas.microsoft.com/office/drawing/2014/main" id="{D2C42C14-3F63-4E9F-B6E0-EE6B31BCE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7891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87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E1F82CD-4794-4EE8-930A-BBB71E0677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340130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84">
              <a:extLst>
                <a:ext uri="{FF2B5EF4-FFF2-40B4-BE49-F238E27FC236}">
                  <a16:creationId xmlns:a16="http://schemas.microsoft.com/office/drawing/2014/main" id="{FBB1B8F6-15F1-4C5E-BA2C-9FDADF87B0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5109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88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69D9868-2879-44C9-BBCD-D9182B3B77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179681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3E1E6580-8EFE-495A-B308-759671A346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6578" y="168199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89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BEA631-19C9-4573-A62D-D25069F2C7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936812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88">
              <a:extLst>
                <a:ext uri="{FF2B5EF4-FFF2-40B4-BE49-F238E27FC236}">
                  <a16:creationId xmlns:a16="http://schemas.microsoft.com/office/drawing/2014/main" id="{685E2BF0-48D3-4CEF-9771-94D8983AF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3707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90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D604AE6-1617-40B4-98A8-360AA39F88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4024" y="3157380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0A125-B021-4BBC-B1F7-A47D0D7C13F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92912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id="{1267B690-2E46-4456-834A-14C5544988ED}"/>
                </a:ext>
              </a:extLst>
            </p:cNvPr>
            <p:cNvSpPr txBox="1"/>
            <p:nvPr/>
          </p:nvSpPr>
          <p:spPr>
            <a:xfrm>
              <a:off x="1466310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2019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id="{802DA61C-E5C6-4F46-A64A-86C1E12FE780}"/>
                </a:ext>
              </a:extLst>
            </p:cNvPr>
            <p:cNvSpPr txBox="1"/>
            <p:nvPr/>
          </p:nvSpPr>
          <p:spPr>
            <a:xfrm>
              <a:off x="4912688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2020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0DB4D33-CA8A-4F21-ABB1-A23C18EE55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8956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95BF711-A181-4167-B253-2641B226D8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70424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C2BBD4D-6749-40BA-A42C-3ABD053B378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11893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94BDA22B-43A0-4F41-960E-57020F89ED61}"/>
                </a:ext>
              </a:extLst>
            </p:cNvPr>
            <p:cNvSpPr/>
            <p:nvPr/>
          </p:nvSpPr>
          <p:spPr bwMode="auto">
            <a:xfrm>
              <a:off x="550088" y="2099385"/>
              <a:ext cx="1376251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2</a:t>
              </a:r>
            </a:p>
          </p:txBody>
        </p:sp>
        <p:sp>
          <p:nvSpPr>
            <p:cNvPr id="38" name="Chevron 62">
              <a:extLst>
                <a:ext uri="{FF2B5EF4-FFF2-40B4-BE49-F238E27FC236}">
                  <a16:creationId xmlns:a16="http://schemas.microsoft.com/office/drawing/2014/main" id="{971AF22B-474A-4C2B-9626-8A451044BAF5}"/>
                </a:ext>
              </a:extLst>
            </p:cNvPr>
            <p:cNvSpPr/>
            <p:nvPr/>
          </p:nvSpPr>
          <p:spPr bwMode="auto">
            <a:xfrm>
              <a:off x="1546815" y="2400633"/>
              <a:ext cx="3756897" cy="246805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3</a:t>
              </a:r>
            </a:p>
          </p:txBody>
        </p:sp>
        <p:sp>
          <p:nvSpPr>
            <p:cNvPr id="39" name="Chevron 74">
              <a:extLst>
                <a:ext uri="{FF2B5EF4-FFF2-40B4-BE49-F238E27FC236}">
                  <a16:creationId xmlns:a16="http://schemas.microsoft.com/office/drawing/2014/main" id="{073ABA22-9523-4F3C-8310-01EAAEA1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36" y="2400633"/>
              <a:ext cx="1217158" cy="259508"/>
            </a:xfrm>
            <a:prstGeom prst="chevron">
              <a:avLst>
                <a:gd name="adj" fmla="val 50059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5C9DF47-1567-43DE-A265-96779471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0801" y="1095833"/>
              <a:ext cx="1050398" cy="30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Today</a:t>
              </a:r>
            </a:p>
          </p:txBody>
        </p:sp>
        <p:sp>
          <p:nvSpPr>
            <p:cNvPr id="42" name="Chevron 80">
              <a:extLst>
                <a:ext uri="{FF2B5EF4-FFF2-40B4-BE49-F238E27FC236}">
                  <a16:creationId xmlns:a16="http://schemas.microsoft.com/office/drawing/2014/main" id="{5EF92A80-642E-4A1E-BBC2-FB383561CC21}"/>
                </a:ext>
              </a:extLst>
            </p:cNvPr>
            <p:cNvSpPr/>
            <p:nvPr/>
          </p:nvSpPr>
          <p:spPr bwMode="auto">
            <a:xfrm>
              <a:off x="3601608" y="2788988"/>
              <a:ext cx="1681019" cy="23047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ASN.1</a:t>
              </a:r>
            </a:p>
          </p:txBody>
        </p:sp>
        <p:sp>
          <p:nvSpPr>
            <p:cNvPr id="43" name="Chevron 75">
              <a:extLst>
                <a:ext uri="{FF2B5EF4-FFF2-40B4-BE49-F238E27FC236}">
                  <a16:creationId xmlns:a16="http://schemas.microsoft.com/office/drawing/2014/main" id="{E013BD5C-8522-4F2B-9E79-B6A85FF8E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887" y="2788988"/>
              <a:ext cx="1081066" cy="239546"/>
            </a:xfrm>
            <a:prstGeom prst="chevron">
              <a:avLst>
                <a:gd name="adj" fmla="val 50363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4" name="Chevron 58">
              <a:extLst>
                <a:ext uri="{FF2B5EF4-FFF2-40B4-BE49-F238E27FC236}">
                  <a16:creationId xmlns:a16="http://schemas.microsoft.com/office/drawing/2014/main" id="{D4C2903E-AAA5-4949-BE4A-ED8A41DBD6EE}"/>
                </a:ext>
              </a:extLst>
            </p:cNvPr>
            <p:cNvSpPr/>
            <p:nvPr/>
          </p:nvSpPr>
          <p:spPr bwMode="auto">
            <a:xfrm>
              <a:off x="622925" y="3538477"/>
              <a:ext cx="2204302" cy="23773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1 80%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0551500-5D60-4FFB-9E43-D75E5D753928}"/>
                </a:ext>
              </a:extLst>
            </p:cNvPr>
            <p:cNvSpPr/>
            <p:nvPr/>
          </p:nvSpPr>
          <p:spPr bwMode="auto">
            <a:xfrm>
              <a:off x="6932978" y="1680179"/>
              <a:ext cx="3319870" cy="2304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B27C99-F0E3-43B6-9D2F-F07AEA4F9E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744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C4FA8450-D9A0-45E7-9253-EA27D70D5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134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91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6DA9C59-EB61-4224-B523-0FE2248E2A3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621664" y="1680179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Box 63">
              <a:extLst>
                <a:ext uri="{FF2B5EF4-FFF2-40B4-BE49-F238E27FC236}">
                  <a16:creationId xmlns:a16="http://schemas.microsoft.com/office/drawing/2014/main" id="{06B174BE-6E69-4587-9DB7-86778747E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8560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92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073286B-F270-4D09-92E7-C66607C34E3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463133" y="1680179"/>
              <a:ext cx="9583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65">
              <a:extLst>
                <a:ext uri="{FF2B5EF4-FFF2-40B4-BE49-F238E27FC236}">
                  <a16:creationId xmlns:a16="http://schemas.microsoft.com/office/drawing/2014/main" id="{ABD53EF1-2C45-4EFE-86F5-307CD1C1A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811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F6C46C-5A0A-4AAF-A90E-C8055A05A0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2183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TextBox 67">
              <a:extLst>
                <a:ext uri="{FF2B5EF4-FFF2-40B4-BE49-F238E27FC236}">
                  <a16:creationId xmlns:a16="http://schemas.microsoft.com/office/drawing/2014/main" id="{204CC227-1728-4686-AC7A-BF1E5E458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241" y="1680179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59AEBB0-E28B-4047-B7CA-FE501031F25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296933" y="191972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116">
              <a:extLst>
                <a:ext uri="{FF2B5EF4-FFF2-40B4-BE49-F238E27FC236}">
                  <a16:creationId xmlns:a16="http://schemas.microsoft.com/office/drawing/2014/main" id="{7263B373-F94C-4EF5-93EE-F4D6600D4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758" y="1389820"/>
              <a:ext cx="686209" cy="23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TSG#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93FEF1F-6535-45A8-B0D9-F0C73BD3B3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8312" y="1825358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6F002EA-3212-4BD5-B31C-891C93A438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87442" y="5182633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Chevron 80">
              <a:extLst>
                <a:ext uri="{FF2B5EF4-FFF2-40B4-BE49-F238E27FC236}">
                  <a16:creationId xmlns:a16="http://schemas.microsoft.com/office/drawing/2014/main" id="{F84E5AA5-49D7-4855-A156-28B96A4F0BD8}"/>
                </a:ext>
              </a:extLst>
            </p:cNvPr>
            <p:cNvSpPr/>
            <p:nvPr/>
          </p:nvSpPr>
          <p:spPr bwMode="auto">
            <a:xfrm>
              <a:off x="5184871" y="2794432"/>
              <a:ext cx="1767275" cy="217769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RAN4</a:t>
              </a:r>
            </a:p>
          </p:txBody>
        </p:sp>
        <p:sp>
          <p:nvSpPr>
            <p:cNvPr id="62" name="Chevron 72">
              <a:extLst>
                <a:ext uri="{FF2B5EF4-FFF2-40B4-BE49-F238E27FC236}">
                  <a16:creationId xmlns:a16="http://schemas.microsoft.com/office/drawing/2014/main" id="{1054AEE8-D493-49F1-A44D-8E010A316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3160" y="4656359"/>
              <a:ext cx="1082984" cy="244991"/>
            </a:xfrm>
            <a:prstGeom prst="chevron">
              <a:avLst>
                <a:gd name="adj" fmla="val 50067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65C8451-40FA-4369-96DE-AFA4EDB56BF5}"/>
                </a:ext>
              </a:extLst>
            </p:cNvPr>
            <p:cNvSpPr/>
            <p:nvPr/>
          </p:nvSpPr>
          <p:spPr bwMode="auto">
            <a:xfrm>
              <a:off x="10264349" y="1674735"/>
              <a:ext cx="1197989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95A37A5-DCD5-4D5D-A3D1-ED9F8B77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956307" y="1672920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TextBox 61">
              <a:extLst>
                <a:ext uri="{FF2B5EF4-FFF2-40B4-BE49-F238E27FC236}">
                  <a16:creationId xmlns:a16="http://schemas.microsoft.com/office/drawing/2014/main" id="{C969A914-CDDC-4FA3-B6E8-838635D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13203" y="1672920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0FAFF79-DD10-4B3C-9F9E-506B46D6A1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56307" y="191246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Chevron 58">
              <a:extLst>
                <a:ext uri="{FF2B5EF4-FFF2-40B4-BE49-F238E27FC236}">
                  <a16:creationId xmlns:a16="http://schemas.microsoft.com/office/drawing/2014/main" id="{A3296C4F-6FAC-4957-92F0-ED43418B6200}"/>
                </a:ext>
              </a:extLst>
            </p:cNvPr>
            <p:cNvSpPr/>
            <p:nvPr/>
          </p:nvSpPr>
          <p:spPr bwMode="auto">
            <a:xfrm>
              <a:off x="3647446" y="4663616"/>
              <a:ext cx="5825106" cy="241311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3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E90C5DC-5922-4B23-AF67-674CF6AD1F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5546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Chevron 73">
              <a:extLst>
                <a:ext uri="{FF2B5EF4-FFF2-40B4-BE49-F238E27FC236}">
                  <a16:creationId xmlns:a16="http://schemas.microsoft.com/office/drawing/2014/main" id="{A67661D1-5628-4A41-B089-76208F518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398" y="4324260"/>
              <a:ext cx="1082982" cy="264952"/>
            </a:xfrm>
            <a:prstGeom prst="chevron">
              <a:avLst>
                <a:gd name="adj" fmla="val 50272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4A516526-2DB7-49ED-A4D1-A9E555B3B024}"/>
                </a:ext>
              </a:extLst>
            </p:cNvPr>
            <p:cNvSpPr/>
            <p:nvPr/>
          </p:nvSpPr>
          <p:spPr bwMode="auto">
            <a:xfrm>
              <a:off x="3816285" y="4324260"/>
              <a:ext cx="3201029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2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8B5437A-7A42-4DE7-A75A-BCC290CDC2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7444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CFBBA32-281E-4225-AB7D-A4454BB75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5914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0A93E5E-5EFB-4152-9B04-8212616C4F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3585" y="1919726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740C5E3-ED8C-4E4B-81EB-7BDD2DC81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2463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42F5E40-213C-4537-8837-E9A92A3526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4479" y="191246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66612DF-6D86-42E9-BFBC-18EF85CE24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01608" y="1879802"/>
              <a:ext cx="0" cy="397247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Chevron 58">
              <a:extLst>
                <a:ext uri="{FF2B5EF4-FFF2-40B4-BE49-F238E27FC236}">
                  <a16:creationId xmlns:a16="http://schemas.microsoft.com/office/drawing/2014/main" id="{AD8F20A9-83D1-4A13-A471-09F76FD03B55}"/>
                </a:ext>
              </a:extLst>
            </p:cNvPr>
            <p:cNvSpPr/>
            <p:nvPr/>
          </p:nvSpPr>
          <p:spPr bwMode="auto">
            <a:xfrm>
              <a:off x="9185576" y="5689854"/>
              <a:ext cx="1150070" cy="283600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87" name="Chevron 58">
              <a:extLst>
                <a:ext uri="{FF2B5EF4-FFF2-40B4-BE49-F238E27FC236}">
                  <a16:creationId xmlns:a16="http://schemas.microsoft.com/office/drawing/2014/main" id="{44453B26-B65B-46A1-B13F-AEF25C6B3654}"/>
                </a:ext>
              </a:extLst>
            </p:cNvPr>
            <p:cNvSpPr/>
            <p:nvPr/>
          </p:nvSpPr>
          <p:spPr bwMode="auto">
            <a:xfrm>
              <a:off x="6400112" y="5692576"/>
              <a:ext cx="3094066" cy="274013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Rel-18 Stage 1 80%</a:t>
              </a:r>
            </a:p>
          </p:txBody>
        </p:sp>
      </p:grpSp>
      <p:sp>
        <p:nvSpPr>
          <p:cNvPr id="82" name="Chevron 60">
            <a:extLst>
              <a:ext uri="{FF2B5EF4-FFF2-40B4-BE49-F238E27FC236}">
                <a16:creationId xmlns:a16="http://schemas.microsoft.com/office/drawing/2014/main" id="{80AAF984-F8C6-4EA9-8425-13C0FAD33B60}"/>
              </a:ext>
            </a:extLst>
          </p:cNvPr>
          <p:cNvSpPr/>
          <p:nvPr/>
        </p:nvSpPr>
        <p:spPr bwMode="auto">
          <a:xfrm>
            <a:off x="6881600" y="4312552"/>
            <a:ext cx="1732772" cy="26495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2 extension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57FD-11DD-4F14-B82D-BB0FF2646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6</a:t>
            </a:fld>
            <a:endParaRPr lang="en-GB"/>
          </a:p>
        </p:txBody>
      </p:sp>
      <p:sp>
        <p:nvSpPr>
          <p:cNvPr id="84" name="Title 1">
            <a:extLst>
              <a:ext uri="{FF2B5EF4-FFF2-40B4-BE49-F238E27FC236}">
                <a16:creationId xmlns:a16="http://schemas.microsoft.com/office/drawing/2014/main" id="{A22B8FEF-0BAE-40D0-9EC7-3885B58D1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51" y="182942"/>
            <a:ext cx="10515600" cy="1325563"/>
          </a:xfrm>
        </p:spPr>
        <p:txBody>
          <a:bodyPr/>
          <a:lstStyle/>
          <a:p>
            <a:r>
              <a:rPr lang="en-GB" b="1" dirty="0"/>
              <a:t>1</a:t>
            </a:r>
            <a:r>
              <a:rPr lang="en-GB" b="1" baseline="30000" dirty="0"/>
              <a:t>st</a:t>
            </a:r>
            <a:r>
              <a:rPr lang="en-GB" b="1" dirty="0"/>
              <a:t> Scenario: Rel-17 + 6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4280D84E-84CB-48B4-95DA-190E95B3CE21}"/>
              </a:ext>
            </a:extLst>
          </p:cNvPr>
          <p:cNvSpPr/>
          <p:nvPr/>
        </p:nvSpPr>
        <p:spPr>
          <a:xfrm>
            <a:off x="7807423" y="2157293"/>
            <a:ext cx="4162375" cy="1584434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trike="sngStrike" dirty="0"/>
              <a:t>SA1#92e_bis  12-22 Jan 2021           </a:t>
            </a:r>
          </a:p>
          <a:p>
            <a:r>
              <a:rPr lang="es-ES" dirty="0"/>
              <a:t>SA1#93e	        24 Feb - 5 Mar 2021	</a:t>
            </a:r>
          </a:p>
          <a:p>
            <a:r>
              <a:rPr lang="en-US" dirty="0"/>
              <a:t>SA1#94e	        </a:t>
            </a:r>
            <a:r>
              <a:rPr lang="en-GB" dirty="0"/>
              <a:t>12-21 May 2021</a:t>
            </a:r>
            <a:r>
              <a:rPr lang="en-US" dirty="0"/>
              <a:t>	</a:t>
            </a:r>
          </a:p>
          <a:p>
            <a:r>
              <a:rPr lang="en-GB" dirty="0"/>
              <a:t>SA1#95 	        23-27 Aug 2021</a:t>
            </a:r>
          </a:p>
          <a:p>
            <a:r>
              <a:rPr lang="en-GB" dirty="0"/>
              <a:t>SA1#96             X-X     Nov 2021	</a:t>
            </a:r>
            <a:endParaRPr lang="nl-NL" dirty="0"/>
          </a:p>
        </p:txBody>
      </p:sp>
      <p:sp>
        <p:nvSpPr>
          <p:cNvPr id="92" name="TextBox 112">
            <a:extLst>
              <a:ext uri="{FF2B5EF4-FFF2-40B4-BE49-F238E27FC236}">
                <a16:creationId xmlns:a16="http://schemas.microsoft.com/office/drawing/2014/main" id="{8B6F13BC-FF38-4AA5-A5DD-CD53408B4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83" y="2772656"/>
            <a:ext cx="1339831" cy="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16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3" name="TextBox 112">
            <a:extLst>
              <a:ext uri="{FF2B5EF4-FFF2-40B4-BE49-F238E27FC236}">
                <a16:creationId xmlns:a16="http://schemas.microsoft.com/office/drawing/2014/main" id="{D47F2CF1-2187-4BA9-8C8C-752F3866E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3477" y="4823946"/>
            <a:ext cx="1339833" cy="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17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4" name="TextBox 112">
            <a:extLst>
              <a:ext uri="{FF2B5EF4-FFF2-40B4-BE49-F238E27FC236}">
                <a16:creationId xmlns:a16="http://schemas.microsoft.com/office/drawing/2014/main" id="{823A1DCE-675C-41F9-B518-F31538840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83" y="5995641"/>
            <a:ext cx="1339831" cy="35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FDAA0581-0DA2-401B-A6B6-8CD7A0C97A2E}"/>
              </a:ext>
            </a:extLst>
          </p:cNvPr>
          <p:cNvSpPr/>
          <p:nvPr/>
        </p:nvSpPr>
        <p:spPr bwMode="auto">
          <a:xfrm>
            <a:off x="9331833" y="4656359"/>
            <a:ext cx="1732772" cy="26495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3 extension</a:t>
            </a:r>
          </a:p>
        </p:txBody>
      </p:sp>
    </p:spTree>
    <p:extLst>
      <p:ext uri="{BB962C8B-B14F-4D97-AF65-F5344CB8AC3E}">
        <p14:creationId xmlns:p14="http://schemas.microsoft.com/office/powerpoint/2010/main" val="3679690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A806357-40F0-4937-88AE-D88110C60F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8114" y="1329934"/>
            <a:ext cx="28375" cy="5014136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D000ECCE-274B-4564-8D81-1964DB625457}"/>
              </a:ext>
            </a:extLst>
          </p:cNvPr>
          <p:cNvGrpSpPr/>
          <p:nvPr/>
        </p:nvGrpSpPr>
        <p:grpSpPr>
          <a:xfrm>
            <a:off x="629632" y="1107625"/>
            <a:ext cx="11109680" cy="4888016"/>
            <a:chOff x="532836" y="1095833"/>
            <a:chExt cx="11109680" cy="4888016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4A340CFF-F07B-4A15-B54C-417F1FE3BAB8}"/>
                </a:ext>
              </a:extLst>
            </p:cNvPr>
            <p:cNvSpPr txBox="1"/>
            <p:nvPr/>
          </p:nvSpPr>
          <p:spPr>
            <a:xfrm>
              <a:off x="7826200" y="1329934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2021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6" name="TextBox 85">
              <a:extLst>
                <a:ext uri="{FF2B5EF4-FFF2-40B4-BE49-F238E27FC236}">
                  <a16:creationId xmlns:a16="http://schemas.microsoft.com/office/drawing/2014/main" id="{0BA18B71-67CF-4DBA-A177-DDC1DA3547A5}"/>
                </a:ext>
              </a:extLst>
            </p:cNvPr>
            <p:cNvSpPr txBox="1"/>
            <p:nvPr/>
          </p:nvSpPr>
          <p:spPr>
            <a:xfrm>
              <a:off x="10739711" y="130815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2022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" name="Chevron 58">
              <a:extLst>
                <a:ext uri="{FF2B5EF4-FFF2-40B4-BE49-F238E27FC236}">
                  <a16:creationId xmlns:a16="http://schemas.microsoft.com/office/drawing/2014/main" id="{3F470836-92BF-4A2A-9347-D1CA6CD45D90}"/>
                </a:ext>
              </a:extLst>
            </p:cNvPr>
            <p:cNvSpPr/>
            <p:nvPr/>
          </p:nvSpPr>
          <p:spPr bwMode="auto">
            <a:xfrm>
              <a:off x="2543543" y="3536662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973DBD2-BA39-4C43-B29D-4CD376F70B8B}"/>
                </a:ext>
              </a:extLst>
            </p:cNvPr>
            <p:cNvSpPr/>
            <p:nvPr/>
          </p:nvSpPr>
          <p:spPr bwMode="auto">
            <a:xfrm>
              <a:off x="676595" y="1681994"/>
              <a:ext cx="2890510" cy="2304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E704E9-4BA5-433E-94BF-2617E1E4FD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28956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71">
              <a:extLst>
                <a:ext uri="{FF2B5EF4-FFF2-40B4-BE49-F238E27FC236}">
                  <a16:creationId xmlns:a16="http://schemas.microsoft.com/office/drawing/2014/main" id="{94A23F67-254A-4DC0-B7B2-2387273E8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51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FB92EA-181A-4A07-9CE1-3F52784808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6175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73">
              <a:extLst>
                <a:ext uri="{FF2B5EF4-FFF2-40B4-BE49-F238E27FC236}">
                  <a16:creationId xmlns:a16="http://schemas.microsoft.com/office/drawing/2014/main" id="{469901D8-9265-4582-8190-B29888398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070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E9DCD8-799E-41BF-B693-F17A1F4CD6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81764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75">
              <a:extLst>
                <a:ext uri="{FF2B5EF4-FFF2-40B4-BE49-F238E27FC236}">
                  <a16:creationId xmlns:a16="http://schemas.microsoft.com/office/drawing/2014/main" id="{F99E5E4A-E9FE-455C-AE31-6D166603D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102" y="1685442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85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EC0359-E217-4CF5-A8E1-36CE3878B8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572855" y="1681994"/>
              <a:ext cx="13418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77">
              <a:extLst>
                <a:ext uri="{FF2B5EF4-FFF2-40B4-BE49-F238E27FC236}">
                  <a16:creationId xmlns:a16="http://schemas.microsoft.com/office/drawing/2014/main" id="{0802723E-D91C-431D-91B5-9C22C63B91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9752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86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1BEE8-CE76-47F0-899A-9EE49F45FC49}"/>
                </a:ext>
              </a:extLst>
            </p:cNvPr>
            <p:cNvSpPr/>
            <p:nvPr/>
          </p:nvSpPr>
          <p:spPr bwMode="auto">
            <a:xfrm>
              <a:off x="3607357" y="1681994"/>
              <a:ext cx="3321787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EDB5D-4356-4690-BF1F-1AC01ACFC3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49291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82">
              <a:extLst>
                <a:ext uri="{FF2B5EF4-FFF2-40B4-BE49-F238E27FC236}">
                  <a16:creationId xmlns:a16="http://schemas.microsoft.com/office/drawing/2014/main" id="{D2C42C14-3F63-4E9F-B6E0-EE6B31BCE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7891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87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E1F82CD-4794-4EE8-930A-BBB71E0677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340130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84">
              <a:extLst>
                <a:ext uri="{FF2B5EF4-FFF2-40B4-BE49-F238E27FC236}">
                  <a16:creationId xmlns:a16="http://schemas.microsoft.com/office/drawing/2014/main" id="{FBB1B8F6-15F1-4C5E-BA2C-9FDADF87B0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5109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88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69D9868-2879-44C9-BBCD-D9182B3B77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179681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3E1E6580-8EFE-495A-B308-759671A346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6578" y="168199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89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BEA631-19C9-4573-A62D-D25069F2C7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936812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88">
              <a:extLst>
                <a:ext uri="{FF2B5EF4-FFF2-40B4-BE49-F238E27FC236}">
                  <a16:creationId xmlns:a16="http://schemas.microsoft.com/office/drawing/2014/main" id="{685E2BF0-48D3-4CEF-9771-94D8983AF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3707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90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D604AE6-1617-40B4-98A8-360AA39F88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4024" y="3157380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0A125-B021-4BBC-B1F7-A47D0D7C13F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92912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id="{1267B690-2E46-4456-834A-14C5544988ED}"/>
                </a:ext>
              </a:extLst>
            </p:cNvPr>
            <p:cNvSpPr txBox="1"/>
            <p:nvPr/>
          </p:nvSpPr>
          <p:spPr>
            <a:xfrm>
              <a:off x="1466310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2019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id="{802DA61C-E5C6-4F46-A64A-86C1E12FE780}"/>
                </a:ext>
              </a:extLst>
            </p:cNvPr>
            <p:cNvSpPr txBox="1"/>
            <p:nvPr/>
          </p:nvSpPr>
          <p:spPr>
            <a:xfrm>
              <a:off x="4912688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2020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0DB4D33-CA8A-4F21-ABB1-A23C18EE55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8956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95BF711-A181-4167-B253-2641B226D8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70424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C2BBD4D-6749-40BA-A42C-3ABD053B378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11893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94BDA22B-43A0-4F41-960E-57020F89ED61}"/>
                </a:ext>
              </a:extLst>
            </p:cNvPr>
            <p:cNvSpPr/>
            <p:nvPr/>
          </p:nvSpPr>
          <p:spPr bwMode="auto">
            <a:xfrm>
              <a:off x="550088" y="2099385"/>
              <a:ext cx="1376251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2</a:t>
              </a:r>
            </a:p>
          </p:txBody>
        </p:sp>
        <p:sp>
          <p:nvSpPr>
            <p:cNvPr id="38" name="Chevron 62">
              <a:extLst>
                <a:ext uri="{FF2B5EF4-FFF2-40B4-BE49-F238E27FC236}">
                  <a16:creationId xmlns:a16="http://schemas.microsoft.com/office/drawing/2014/main" id="{971AF22B-474A-4C2B-9626-8A451044BAF5}"/>
                </a:ext>
              </a:extLst>
            </p:cNvPr>
            <p:cNvSpPr/>
            <p:nvPr/>
          </p:nvSpPr>
          <p:spPr bwMode="auto">
            <a:xfrm>
              <a:off x="1546815" y="2400633"/>
              <a:ext cx="3756897" cy="246805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3</a:t>
              </a:r>
            </a:p>
          </p:txBody>
        </p:sp>
        <p:sp>
          <p:nvSpPr>
            <p:cNvPr id="39" name="Chevron 74">
              <a:extLst>
                <a:ext uri="{FF2B5EF4-FFF2-40B4-BE49-F238E27FC236}">
                  <a16:creationId xmlns:a16="http://schemas.microsoft.com/office/drawing/2014/main" id="{073ABA22-9523-4F3C-8310-01EAAEA1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36" y="2400633"/>
              <a:ext cx="1217158" cy="259508"/>
            </a:xfrm>
            <a:prstGeom prst="chevron">
              <a:avLst>
                <a:gd name="adj" fmla="val 50059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5C9DF47-1567-43DE-A265-96779471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0801" y="1095833"/>
              <a:ext cx="1050398" cy="30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Today</a:t>
              </a:r>
            </a:p>
          </p:txBody>
        </p:sp>
        <p:sp>
          <p:nvSpPr>
            <p:cNvPr id="42" name="Chevron 80">
              <a:extLst>
                <a:ext uri="{FF2B5EF4-FFF2-40B4-BE49-F238E27FC236}">
                  <a16:creationId xmlns:a16="http://schemas.microsoft.com/office/drawing/2014/main" id="{5EF92A80-642E-4A1E-BBC2-FB383561CC21}"/>
                </a:ext>
              </a:extLst>
            </p:cNvPr>
            <p:cNvSpPr/>
            <p:nvPr/>
          </p:nvSpPr>
          <p:spPr bwMode="auto">
            <a:xfrm>
              <a:off x="3601608" y="2788988"/>
              <a:ext cx="1681019" cy="23047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ASN.1</a:t>
              </a:r>
            </a:p>
          </p:txBody>
        </p:sp>
        <p:sp>
          <p:nvSpPr>
            <p:cNvPr id="43" name="Chevron 75">
              <a:extLst>
                <a:ext uri="{FF2B5EF4-FFF2-40B4-BE49-F238E27FC236}">
                  <a16:creationId xmlns:a16="http://schemas.microsoft.com/office/drawing/2014/main" id="{E013BD5C-8522-4F2B-9E79-B6A85FF8E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887" y="2788988"/>
              <a:ext cx="1081066" cy="239546"/>
            </a:xfrm>
            <a:prstGeom prst="chevron">
              <a:avLst>
                <a:gd name="adj" fmla="val 50363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4" name="Chevron 58">
              <a:extLst>
                <a:ext uri="{FF2B5EF4-FFF2-40B4-BE49-F238E27FC236}">
                  <a16:creationId xmlns:a16="http://schemas.microsoft.com/office/drawing/2014/main" id="{D4C2903E-AAA5-4949-BE4A-ED8A41DBD6EE}"/>
                </a:ext>
              </a:extLst>
            </p:cNvPr>
            <p:cNvSpPr/>
            <p:nvPr/>
          </p:nvSpPr>
          <p:spPr bwMode="auto">
            <a:xfrm>
              <a:off x="622925" y="3538477"/>
              <a:ext cx="2204302" cy="23773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1 80%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0551500-5D60-4FFB-9E43-D75E5D753928}"/>
                </a:ext>
              </a:extLst>
            </p:cNvPr>
            <p:cNvSpPr/>
            <p:nvPr/>
          </p:nvSpPr>
          <p:spPr bwMode="auto">
            <a:xfrm>
              <a:off x="6932978" y="1680179"/>
              <a:ext cx="3319870" cy="2304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B27C99-F0E3-43B6-9D2F-F07AEA4F9E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744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C4FA8450-D9A0-45E7-9253-EA27D70D5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134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91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6DA9C59-EB61-4224-B523-0FE2248E2A3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621664" y="1680179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Box 63">
              <a:extLst>
                <a:ext uri="{FF2B5EF4-FFF2-40B4-BE49-F238E27FC236}">
                  <a16:creationId xmlns:a16="http://schemas.microsoft.com/office/drawing/2014/main" id="{06B174BE-6E69-4587-9DB7-86778747E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8560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92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073286B-F270-4D09-92E7-C66607C34E3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463133" y="1680179"/>
              <a:ext cx="9583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65">
              <a:extLst>
                <a:ext uri="{FF2B5EF4-FFF2-40B4-BE49-F238E27FC236}">
                  <a16:creationId xmlns:a16="http://schemas.microsoft.com/office/drawing/2014/main" id="{ABD53EF1-2C45-4EFE-86F5-307CD1C1A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811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F6C46C-5A0A-4AAF-A90E-C8055A05A0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2183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TextBox 67">
              <a:extLst>
                <a:ext uri="{FF2B5EF4-FFF2-40B4-BE49-F238E27FC236}">
                  <a16:creationId xmlns:a16="http://schemas.microsoft.com/office/drawing/2014/main" id="{204CC227-1728-4686-AC7A-BF1E5E458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241" y="1680179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59AEBB0-E28B-4047-B7CA-FE501031F25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296933" y="191972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116">
              <a:extLst>
                <a:ext uri="{FF2B5EF4-FFF2-40B4-BE49-F238E27FC236}">
                  <a16:creationId xmlns:a16="http://schemas.microsoft.com/office/drawing/2014/main" id="{7263B373-F94C-4EF5-93EE-F4D6600D4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758" y="1389820"/>
              <a:ext cx="686209" cy="23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TSG#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93FEF1F-6535-45A8-B0D9-F0C73BD3B3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8312" y="1825358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6F002EA-3212-4BD5-B31C-891C93A438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87442" y="5182633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Chevron 80">
              <a:extLst>
                <a:ext uri="{FF2B5EF4-FFF2-40B4-BE49-F238E27FC236}">
                  <a16:creationId xmlns:a16="http://schemas.microsoft.com/office/drawing/2014/main" id="{F84E5AA5-49D7-4855-A156-28B96A4F0BD8}"/>
                </a:ext>
              </a:extLst>
            </p:cNvPr>
            <p:cNvSpPr/>
            <p:nvPr/>
          </p:nvSpPr>
          <p:spPr bwMode="auto">
            <a:xfrm>
              <a:off x="5184871" y="2794432"/>
              <a:ext cx="1767275" cy="217769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RAN4</a:t>
              </a:r>
            </a:p>
          </p:txBody>
        </p:sp>
        <p:sp>
          <p:nvSpPr>
            <p:cNvPr id="62" name="Chevron 72">
              <a:extLst>
                <a:ext uri="{FF2B5EF4-FFF2-40B4-BE49-F238E27FC236}">
                  <a16:creationId xmlns:a16="http://schemas.microsoft.com/office/drawing/2014/main" id="{1054AEE8-D493-49F1-A44D-8E010A316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3160" y="4656359"/>
              <a:ext cx="1082984" cy="244991"/>
            </a:xfrm>
            <a:prstGeom prst="chevron">
              <a:avLst>
                <a:gd name="adj" fmla="val 50067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65C8451-40FA-4369-96DE-AFA4EDB56BF5}"/>
                </a:ext>
              </a:extLst>
            </p:cNvPr>
            <p:cNvSpPr/>
            <p:nvPr/>
          </p:nvSpPr>
          <p:spPr bwMode="auto">
            <a:xfrm>
              <a:off x="10264349" y="1674735"/>
              <a:ext cx="1197989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95A37A5-DCD5-4D5D-A3D1-ED9F8B77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956307" y="1672920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TextBox 61">
              <a:extLst>
                <a:ext uri="{FF2B5EF4-FFF2-40B4-BE49-F238E27FC236}">
                  <a16:creationId xmlns:a16="http://schemas.microsoft.com/office/drawing/2014/main" id="{C969A914-CDDC-4FA3-B6E8-838635D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13203" y="1672920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0FAFF79-DD10-4B3C-9F9E-506B46D6A1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56307" y="191246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Chevron 58">
              <a:extLst>
                <a:ext uri="{FF2B5EF4-FFF2-40B4-BE49-F238E27FC236}">
                  <a16:creationId xmlns:a16="http://schemas.microsoft.com/office/drawing/2014/main" id="{A3296C4F-6FAC-4957-92F0-ED43418B6200}"/>
                </a:ext>
              </a:extLst>
            </p:cNvPr>
            <p:cNvSpPr/>
            <p:nvPr/>
          </p:nvSpPr>
          <p:spPr bwMode="auto">
            <a:xfrm>
              <a:off x="3647446" y="4663616"/>
              <a:ext cx="5825106" cy="241311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3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E90C5DC-5922-4B23-AF67-674CF6AD1F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5546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Chevron 73">
              <a:extLst>
                <a:ext uri="{FF2B5EF4-FFF2-40B4-BE49-F238E27FC236}">
                  <a16:creationId xmlns:a16="http://schemas.microsoft.com/office/drawing/2014/main" id="{A67661D1-5628-4A41-B089-76208F518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398" y="4324260"/>
              <a:ext cx="1082982" cy="264952"/>
            </a:xfrm>
            <a:prstGeom prst="chevron">
              <a:avLst>
                <a:gd name="adj" fmla="val 50272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4A516526-2DB7-49ED-A4D1-A9E555B3B024}"/>
                </a:ext>
              </a:extLst>
            </p:cNvPr>
            <p:cNvSpPr/>
            <p:nvPr/>
          </p:nvSpPr>
          <p:spPr bwMode="auto">
            <a:xfrm>
              <a:off x="3816285" y="4324260"/>
              <a:ext cx="3201029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2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8B5437A-7A42-4DE7-A75A-BCC290CDC2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7444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CFBBA32-281E-4225-AB7D-A4454BB75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5914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0A93E5E-5EFB-4152-9B04-8212616C4F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3585" y="1919726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740C5E3-ED8C-4E4B-81EB-7BDD2DC81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2463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42F5E40-213C-4537-8837-E9A92A3526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4479" y="191246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66612DF-6D86-42E9-BFBC-18EF85CE24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01608" y="1879802"/>
              <a:ext cx="0" cy="397247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Chevron 58">
              <a:extLst>
                <a:ext uri="{FF2B5EF4-FFF2-40B4-BE49-F238E27FC236}">
                  <a16:creationId xmlns:a16="http://schemas.microsoft.com/office/drawing/2014/main" id="{AD8F20A9-83D1-4A13-A471-09F76FD03B55}"/>
                </a:ext>
              </a:extLst>
            </p:cNvPr>
            <p:cNvSpPr/>
            <p:nvPr/>
          </p:nvSpPr>
          <p:spPr bwMode="auto">
            <a:xfrm>
              <a:off x="9436675" y="5711048"/>
              <a:ext cx="835713" cy="244095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87" name="Chevron 58">
              <a:extLst>
                <a:ext uri="{FF2B5EF4-FFF2-40B4-BE49-F238E27FC236}">
                  <a16:creationId xmlns:a16="http://schemas.microsoft.com/office/drawing/2014/main" id="{44453B26-B65B-46A1-B13F-AEF25C6B3654}"/>
                </a:ext>
              </a:extLst>
            </p:cNvPr>
            <p:cNvSpPr/>
            <p:nvPr/>
          </p:nvSpPr>
          <p:spPr bwMode="auto">
            <a:xfrm>
              <a:off x="6400112" y="5732500"/>
              <a:ext cx="3117066" cy="251349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Rel-18 Stage 1 80%</a:t>
              </a:r>
            </a:p>
          </p:txBody>
        </p:sp>
      </p:grpSp>
      <p:sp>
        <p:nvSpPr>
          <p:cNvPr id="82" name="Chevron 60">
            <a:extLst>
              <a:ext uri="{FF2B5EF4-FFF2-40B4-BE49-F238E27FC236}">
                <a16:creationId xmlns:a16="http://schemas.microsoft.com/office/drawing/2014/main" id="{80AAF984-F8C6-4EA9-8425-13C0FAD33B60}"/>
              </a:ext>
            </a:extLst>
          </p:cNvPr>
          <p:cNvSpPr/>
          <p:nvPr/>
        </p:nvSpPr>
        <p:spPr bwMode="auto">
          <a:xfrm>
            <a:off x="7002940" y="4324260"/>
            <a:ext cx="2543572" cy="25406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2 extension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57FD-11DD-4F14-B82D-BB0FF2646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7</a:t>
            </a:fld>
            <a:endParaRPr lang="en-GB"/>
          </a:p>
        </p:txBody>
      </p:sp>
      <p:sp>
        <p:nvSpPr>
          <p:cNvPr id="84" name="Title 1">
            <a:extLst>
              <a:ext uri="{FF2B5EF4-FFF2-40B4-BE49-F238E27FC236}">
                <a16:creationId xmlns:a16="http://schemas.microsoft.com/office/drawing/2014/main" id="{C1701753-5CEB-45DD-8745-F2EA51A39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51" y="182942"/>
            <a:ext cx="10515600" cy="1325563"/>
          </a:xfrm>
        </p:spPr>
        <p:txBody>
          <a:bodyPr/>
          <a:lstStyle/>
          <a:p>
            <a:r>
              <a:rPr lang="en-GB" b="1" dirty="0"/>
              <a:t>1</a:t>
            </a:r>
            <a:r>
              <a:rPr lang="en-GB" b="1" baseline="30000" dirty="0"/>
              <a:t>st</a:t>
            </a:r>
            <a:r>
              <a:rPr lang="en-GB" b="1" dirty="0"/>
              <a:t> Scenario: Rel-17 + 9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9F388DB-60F0-4A27-BA93-C63A3DE6CC74}"/>
              </a:ext>
            </a:extLst>
          </p:cNvPr>
          <p:cNvSpPr/>
          <p:nvPr/>
        </p:nvSpPr>
        <p:spPr>
          <a:xfrm>
            <a:off x="7798946" y="2030518"/>
            <a:ext cx="4161464" cy="1582361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trike="sngStrike" dirty="0"/>
              <a:t>SA1#92e_bis   12-22 Jan 2021           </a:t>
            </a:r>
          </a:p>
          <a:p>
            <a:r>
              <a:rPr lang="es-ES" dirty="0"/>
              <a:t>SA1#93e	        24 Feb - 5 Mar 2021	</a:t>
            </a:r>
          </a:p>
          <a:p>
            <a:r>
              <a:rPr lang="en-US" dirty="0"/>
              <a:t>SA1#94e	        </a:t>
            </a:r>
            <a:r>
              <a:rPr lang="en-GB" dirty="0"/>
              <a:t>12-21 May 2021</a:t>
            </a:r>
            <a:r>
              <a:rPr lang="en-US" dirty="0"/>
              <a:t>	</a:t>
            </a:r>
          </a:p>
          <a:p>
            <a:r>
              <a:rPr lang="en-GB" dirty="0"/>
              <a:t>SA1#95 	        23-27 Aug 2021</a:t>
            </a:r>
          </a:p>
          <a:p>
            <a:r>
              <a:rPr lang="en-GB" dirty="0"/>
              <a:t>SA1#96             X-X     Nov 2021</a:t>
            </a:r>
          </a:p>
        </p:txBody>
      </p:sp>
      <p:sp>
        <p:nvSpPr>
          <p:cNvPr id="92" name="TextBox 112">
            <a:extLst>
              <a:ext uri="{FF2B5EF4-FFF2-40B4-BE49-F238E27FC236}">
                <a16:creationId xmlns:a16="http://schemas.microsoft.com/office/drawing/2014/main" id="{AA9F39DD-7653-4E2F-96FB-8A841C9E6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83" y="2772656"/>
            <a:ext cx="1339831" cy="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16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3" name="TextBox 112">
            <a:extLst>
              <a:ext uri="{FF2B5EF4-FFF2-40B4-BE49-F238E27FC236}">
                <a16:creationId xmlns:a16="http://schemas.microsoft.com/office/drawing/2014/main" id="{2565207D-3C40-4DB7-A85A-9EB92EFF2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3477" y="4823946"/>
            <a:ext cx="1339833" cy="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17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4" name="TextBox 112">
            <a:extLst>
              <a:ext uri="{FF2B5EF4-FFF2-40B4-BE49-F238E27FC236}">
                <a16:creationId xmlns:a16="http://schemas.microsoft.com/office/drawing/2014/main" id="{0C424698-633F-457F-94E0-5FEF69247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83" y="5995641"/>
            <a:ext cx="1339831" cy="35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8292AF77-3301-4B14-AA3D-CE67DEF5DDF9}"/>
              </a:ext>
            </a:extLst>
          </p:cNvPr>
          <p:cNvSpPr/>
          <p:nvPr/>
        </p:nvSpPr>
        <p:spPr bwMode="auto">
          <a:xfrm>
            <a:off x="9425967" y="4652718"/>
            <a:ext cx="2543572" cy="25406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3 extension</a:t>
            </a:r>
          </a:p>
        </p:txBody>
      </p:sp>
    </p:spTree>
    <p:extLst>
      <p:ext uri="{BB962C8B-B14F-4D97-AF65-F5344CB8AC3E}">
        <p14:creationId xmlns:p14="http://schemas.microsoft.com/office/powerpoint/2010/main" val="1523260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B55C-3256-45DD-87F3-48A81FC3D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ideas for SA1#92e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28875-2D70-452C-AC67-A93BC67D3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297"/>
            <a:ext cx="10515600" cy="4574666"/>
          </a:xfrm>
        </p:spPr>
        <p:txBody>
          <a:bodyPr>
            <a:normAutofit/>
          </a:bodyPr>
          <a:lstStyle/>
          <a:p>
            <a:r>
              <a:rPr lang="en-US" dirty="0"/>
              <a:t>The main concerns expressed after SA1#91e are:</a:t>
            </a:r>
          </a:p>
          <a:p>
            <a:pPr lvl="1"/>
            <a:r>
              <a:rPr lang="en-US" dirty="0"/>
              <a:t>the high number of parallel threads and </a:t>
            </a:r>
          </a:p>
          <a:p>
            <a:pPr lvl="1"/>
            <a:r>
              <a:rPr lang="en-US" dirty="0"/>
              <a:t>the difficulties to track all comments on a given thread</a:t>
            </a:r>
          </a:p>
          <a:p>
            <a:r>
              <a:rPr lang="en-US" dirty="0"/>
              <a:t>SA1 leadership proposes to answer these concerns for SA1#92e by:</a:t>
            </a:r>
          </a:p>
          <a:p>
            <a:pPr lvl="1"/>
            <a:r>
              <a:rPr lang="en-US" dirty="0"/>
              <a:t>Try to reduce the total number of threads by roughly 20%</a:t>
            </a:r>
          </a:p>
          <a:p>
            <a:pPr lvl="1"/>
            <a:r>
              <a:rPr lang="en-US" dirty="0"/>
              <a:t>Divide the remaining threads in 3 blocks</a:t>
            </a:r>
          </a:p>
          <a:p>
            <a:pPr lvl="1"/>
            <a:r>
              <a:rPr lang="en-US" dirty="0"/>
              <a:t>Introduce a summary table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94E853-06B6-448F-9F5C-5865BF788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0798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B55C-3256-45DD-87F3-48A81FC3D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New ideas (1/2): Divide the threads in 3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28875-2D70-452C-AC67-A93BC67D3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2297"/>
            <a:ext cx="10515600" cy="5058562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Divide the threads in 3 blocks:</a:t>
            </a:r>
          </a:p>
          <a:p>
            <a:pPr lvl="2"/>
            <a:r>
              <a:rPr lang="en-US" dirty="0"/>
              <a:t>GLOBAL: all the contributions not addressing a specific Rel-18 SA1 approved study, e.g. LSs, pre-Rel-18 work, new SIDs. </a:t>
            </a:r>
          </a:p>
          <a:p>
            <a:pPr lvl="2"/>
            <a:r>
              <a:rPr lang="en-US" dirty="0"/>
              <a:t>BLOCK A: roughly half of the already-approved Rel-18 topics</a:t>
            </a:r>
          </a:p>
          <a:p>
            <a:pPr lvl="2"/>
            <a:r>
              <a:rPr lang="en-US" dirty="0"/>
              <a:t>BLOCK B: the other half of the already-approved Rel-18 topics </a:t>
            </a:r>
          </a:p>
          <a:p>
            <a:pPr marL="914400" lvl="2" indent="0">
              <a:buNone/>
            </a:pPr>
            <a:r>
              <a:rPr lang="en-US" dirty="0"/>
              <a:t>Note: How agenda items are distributed between BLOCK A and B will be clarified ahead of the meeting</a:t>
            </a:r>
          </a:p>
          <a:p>
            <a:pPr marL="914400" lvl="2" indent="0">
              <a:buNone/>
            </a:pPr>
            <a:r>
              <a:rPr lang="en-US" i="1" dirty="0"/>
              <a:t>For SA1#91e, there was about 105 threads that would have been divided in about 25 threads in GLOBAL, 40 in BLOCK A and 40 in BLOCK B.  For SA1#92e, the chair will try to reduce by about 20% in each category, i.e. about 20 in GLOBAL, 30 in BLOCK A and 30 in BLOCK B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3 different options are proposed on how to allocate the meeting time to GLOBAL, BLOCK A and BLOCK B</a:t>
            </a:r>
          </a:p>
          <a:p>
            <a:pPr marL="914400" lvl="2" indent="0">
              <a:buNone/>
            </a:pPr>
            <a:endParaRPr lang="en-US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94E853-06B6-448F-9F5C-5865BF788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782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4E7F61-57B7-4FFA-9F26-174CEE7187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C5D330-6D76-40F1-B7C8-FD3F15B8C31F}">
  <ds:schemaRefs>
    <ds:schemaRef ds:uri="199dcaf0-96ce-4e65-9ae8-79a6ae4aa63e"/>
    <ds:schemaRef ds:uri="http://schemas.microsoft.com/office/2006/documentManagement/types"/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A6588DA-4F62-46A5-A066-22D7ABD2C5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3960</TotalTime>
  <Words>1624</Words>
  <Application>Microsoft Office PowerPoint</Application>
  <PresentationFormat>Widescreen</PresentationFormat>
  <Paragraphs>351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Aharoni</vt:lpstr>
      <vt:lpstr>Arial</vt:lpstr>
      <vt:lpstr>Calibri</vt:lpstr>
      <vt:lpstr>Calibri Light</vt:lpstr>
      <vt:lpstr>Office Theme</vt:lpstr>
      <vt:lpstr>Chairman’s views</vt:lpstr>
      <vt:lpstr>Content</vt:lpstr>
      <vt:lpstr>SA1 2021 meeting calendar</vt:lpstr>
      <vt:lpstr>Rel-18 timeline</vt:lpstr>
      <vt:lpstr>1st Scenario: Rel-17 + 3</vt:lpstr>
      <vt:lpstr>1st Scenario: Rel-17 + 6</vt:lpstr>
      <vt:lpstr>1st Scenario: Rel-17 + 9</vt:lpstr>
      <vt:lpstr>New ideas for SA1#92e Organisation</vt:lpstr>
      <vt:lpstr>New ideas (1/2): Divide the threads in 3 blocks</vt:lpstr>
      <vt:lpstr>PowerPoint Presentation</vt:lpstr>
      <vt:lpstr>PowerPoint Presentation</vt:lpstr>
      <vt:lpstr>PowerPoint Presentation</vt:lpstr>
      <vt:lpstr>New ideas (2/2): Introduce a summary table for comments</vt:lpstr>
      <vt:lpstr>Introduction of a Summary Table: in the initial e-mail</vt:lpstr>
      <vt:lpstr>The Summary Table after several comments</vt:lpstr>
      <vt:lpstr>Proposed rules for the table</vt:lpstr>
      <vt:lpstr>Other aspects</vt:lpstr>
      <vt:lpstr>Introducing the Quality Group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Alain Sultan</cp:lastModifiedBy>
  <cp:revision>31</cp:revision>
  <dcterms:created xsi:type="dcterms:W3CDTF">2020-08-16T17:23:04Z</dcterms:created>
  <dcterms:modified xsi:type="dcterms:W3CDTF">2020-11-09T16:56:26Z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