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0" d="100"/>
          <a:sy n="80" d="100"/>
        </p:scale>
        <p:origin x="276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478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334</cp:revision>
  <cp:lastPrinted>2000-01-14T10:02:55Z</cp:lastPrinted>
  <dcterms:created xsi:type="dcterms:W3CDTF">1999-11-22T09:19:47Z</dcterms:created>
  <dcterms:modified xsi:type="dcterms:W3CDTF">2020-07-17T08:21:41Z</dcterms:modified>
  <cp:category>Presentation</cp:category>
</cp:coreProperties>
</file>