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117" d="100"/>
          <a:sy n="117" d="100"/>
        </p:scale>
        <p:origin x="870" y="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918648" cy="1470025"/>
          </a:xfrm>
        </p:spPr>
        <p:txBody>
          <a:bodyPr/>
          <a:lstStyle/>
          <a:p>
            <a:r>
              <a:rPr lang="en-US" smtClean="0"/>
              <a:t>FS_EASNS </a:t>
            </a:r>
            <a:r>
              <a:rPr lang="en-US" dirty="0"/>
              <a:t>Status Update</a:t>
            </a:r>
            <a:r>
              <a:rPr lang="en-US"/>
              <a:t/>
            </a:r>
            <a:br>
              <a:rPr lang="en-US"/>
            </a:br>
            <a:r>
              <a:rPr lang="en-US" sz="2000">
                <a:solidFill>
                  <a:srgbClr val="FF0000"/>
                </a:solidFill>
              </a:rPr>
              <a:t>&lt;Study on Enhanced Access to and Support of Network Slice &gt;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SungDuck Chun</a:t>
            </a:r>
            <a:endParaRPr lang="en-US" dirty="0"/>
          </a:p>
          <a:p>
            <a:r>
              <a:rPr lang="en-US" smtClean="0"/>
              <a:t>LG Electronics Inc.</a:t>
            </a:r>
            <a:endParaRPr lang="en-US" dirty="0"/>
          </a:p>
          <a:p>
            <a:r>
              <a:rPr lang="en-US" smtClean="0"/>
              <a:t>FS_EASNS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smtClean="0"/>
              <a:t>S1-203396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819060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#91e</a:t>
            </a:r>
          </a:p>
          <a:p>
            <a:r>
              <a:rPr lang="en-GB" sz="1200" b="1" dirty="0"/>
              <a:t>Electronic Meeting, 24 August - 2 September 2020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FS_EASNS </a:t>
            </a:r>
            <a:r>
              <a:rPr lang="en-GB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smtClean="0"/>
              <a:t>TR Skeleton, scope were ageed</a:t>
            </a:r>
          </a:p>
          <a:p>
            <a:pPr lvl="1">
              <a:defRPr/>
            </a:pPr>
            <a:r>
              <a:rPr lang="en-GB" smtClean="0"/>
              <a:t>7 </a:t>
            </a:r>
            <a:r>
              <a:rPr lang="en-GB" smtClean="0"/>
              <a:t>use cases and considerations were agreed</a:t>
            </a:r>
          </a:p>
          <a:p>
            <a:pPr lvl="1">
              <a:defRPr/>
            </a:pP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Work/Study Item Completion</a:t>
            </a:r>
            <a:r>
              <a:rPr lang="en-GB"/>
              <a:t>: </a:t>
            </a:r>
            <a:r>
              <a:rPr lang="en-GB" smtClean="0"/>
              <a:t>20%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smtClean="0"/>
              <a:t>N/A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FS_EASNS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mtClean="0"/>
              <a:t>Planning </a:t>
            </a:r>
            <a:r>
              <a:rPr lang="en-GB" dirty="0"/>
              <a:t>for </a:t>
            </a:r>
            <a:r>
              <a:rPr lang="en-GB"/>
              <a:t>subsequent </a:t>
            </a:r>
            <a:r>
              <a:rPr lang="en-GB" smtClean="0"/>
              <a:t>meetings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r>
              <a:rPr lang="en-GB" smtClean="0"/>
              <a:t>SA1#92 (Nov, 2020): &lt;60%&gt;</a:t>
            </a:r>
            <a:endParaRPr lang="en-GB" dirty="0"/>
          </a:p>
          <a:p>
            <a:pPr lvl="2">
              <a:defRPr/>
            </a:pPr>
            <a:r>
              <a:rPr lang="en-GB" smtClean="0"/>
              <a:t>Gathering of further use cases</a:t>
            </a:r>
            <a:endParaRPr lang="en-GB" dirty="0"/>
          </a:p>
          <a:p>
            <a:pPr lvl="1">
              <a:defRPr/>
            </a:pPr>
            <a:r>
              <a:rPr lang="en-GB" smtClean="0"/>
              <a:t>SA1#92AH (Jan, 2021): &lt;80%&gt;</a:t>
            </a:r>
            <a:endParaRPr lang="en-GB" dirty="0"/>
          </a:p>
          <a:p>
            <a:pPr lvl="2">
              <a:defRPr/>
            </a:pPr>
            <a:r>
              <a:rPr lang="en-GB" smtClean="0"/>
              <a:t>Gathering of additional use cases</a:t>
            </a:r>
          </a:p>
          <a:p>
            <a:pPr lvl="2">
              <a:defRPr/>
            </a:pPr>
            <a:r>
              <a:rPr lang="en-GB" smtClean="0"/>
              <a:t>Consolidation of potential service requirements</a:t>
            </a:r>
            <a:endParaRPr lang="en-GB" dirty="0"/>
          </a:p>
          <a:p>
            <a:pPr lvl="1">
              <a:defRPr/>
            </a:pPr>
            <a:r>
              <a:rPr lang="en-GB" smtClean="0"/>
              <a:t>SA1#93 (Mar, 2021): &lt;100%&gt;</a:t>
            </a:r>
            <a:endParaRPr lang="en-GB" dirty="0"/>
          </a:p>
          <a:p>
            <a:pPr lvl="2">
              <a:defRPr/>
            </a:pPr>
            <a:r>
              <a:rPr lang="en-GB" smtClean="0"/>
              <a:t>Adding overview section</a:t>
            </a:r>
          </a:p>
          <a:p>
            <a:pPr lvl="2">
              <a:defRPr/>
            </a:pPr>
            <a:r>
              <a:rPr lang="en-GB" smtClean="0"/>
              <a:t>Clean-up of TR</a:t>
            </a:r>
            <a:endParaRPr lang="en-GB" dirty="0"/>
          </a:p>
          <a:p>
            <a:pPr lvl="1">
              <a:defRPr/>
            </a:pPr>
            <a:r>
              <a:rPr lang="en-GB" dirty="0"/>
              <a:t>&lt;Until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mtClean="0"/>
              <a:t>Email </a:t>
            </a:r>
            <a:r>
              <a:rPr lang="en-GB" dirty="0"/>
              <a:t>discussion </a:t>
            </a:r>
          </a:p>
          <a:p>
            <a:pPr lvl="1">
              <a:defRPr/>
            </a:pPr>
            <a:r>
              <a:rPr lang="en-GB" smtClean="0"/>
              <a:t>Discussion on noted use </a:t>
            </a:r>
            <a:r>
              <a:rPr lang="en-GB" smtClean="0"/>
              <a:t>and new </a:t>
            </a:r>
            <a:r>
              <a:rPr lang="en-GB" smtClean="0"/>
              <a:t>use cases</a:t>
            </a:r>
            <a:endParaRPr lang="en-GB" dirty="0"/>
          </a:p>
          <a:p>
            <a:pPr>
              <a:defRPr/>
            </a:pPr>
            <a:r>
              <a:rPr lang="en-GB" dirty="0"/>
              <a:t>Telephone conference</a:t>
            </a:r>
          </a:p>
          <a:p>
            <a:pPr lvl="1">
              <a:defRPr/>
            </a:pPr>
            <a:r>
              <a:rPr lang="en-US" smtClean="0"/>
              <a:t>CC can be organized to make progress on “preference”</a:t>
            </a: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smtClean="0"/>
              <a:t>FS_EASNS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</a:t>
            </a:r>
            <a:r>
              <a:rPr lang="en-GB" sz="2000"/>
              <a:t>: </a:t>
            </a:r>
            <a:r>
              <a:rPr lang="en-GB" sz="2000" smtClean="0"/>
              <a:t>SA#90-e (12/2020)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</a:t>
            </a:r>
            <a:r>
              <a:rPr lang="en-GB" sz="2000"/>
              <a:t>: </a:t>
            </a:r>
            <a:r>
              <a:rPr lang="en-GB" sz="2000" smtClean="0"/>
              <a:t>SA#91 (03/2021)</a:t>
            </a:r>
            <a:endParaRPr lang="en-GB" sz="2000" dirty="0"/>
          </a:p>
          <a:p>
            <a:pPr marL="457200" lvl="1" indent="0">
              <a:buNone/>
              <a:defRPr/>
            </a:pP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</a:t>
            </a:r>
            <a:r>
              <a:rPr lang="en-GB" sz="2400">
                <a:solidFill>
                  <a:srgbClr val="FF0000"/>
                </a:solidFill>
              </a:rPr>
              <a:t>? </a:t>
            </a:r>
            <a:r>
              <a:rPr lang="en-GB" sz="2400" smtClean="0">
                <a:solidFill>
                  <a:srgbClr val="FF0000"/>
                </a:solidFill>
              </a:rPr>
              <a:t>&lt;N&gt;</a:t>
            </a:r>
            <a:endParaRPr lang="en-GB" sz="2400" dirty="0">
              <a:solidFill>
                <a:srgbClr val="FF0000"/>
              </a:solidFill>
            </a:endParaRP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FS_EASNS</a:t>
            </a:r>
            <a:r>
              <a:rPr lang="en-US" smtClean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</a:t>
            </a:r>
            <a:r>
              <a:rPr lang="en-GB" sz="2400"/>
              <a:t>been </a:t>
            </a:r>
            <a:r>
              <a:rPr lang="en-GB" sz="2400" smtClean="0"/>
              <a:t>approved </a:t>
            </a:r>
            <a:r>
              <a:rPr lang="en-GB" sz="2400"/>
              <a:t>at </a:t>
            </a:r>
            <a:r>
              <a:rPr lang="en-GB" sz="2400" smtClean="0"/>
              <a:t>SA#88e</a:t>
            </a:r>
            <a:endParaRPr lang="en-GB" sz="2400" dirty="0"/>
          </a:p>
          <a:p>
            <a:pPr lvl="1">
              <a:defRPr/>
            </a:pPr>
            <a:r>
              <a:rPr lang="en-GB" sz="2000" smtClean="0"/>
              <a:t>Approved </a:t>
            </a:r>
            <a:r>
              <a:rPr lang="en-GB" sz="2000" dirty="0"/>
              <a:t>WID is in </a:t>
            </a:r>
            <a:r>
              <a:rPr lang="en-GB" sz="2000" err="1"/>
              <a:t>tdoc</a:t>
            </a:r>
            <a:r>
              <a:rPr lang="en-GB" sz="2000"/>
              <a:t> </a:t>
            </a:r>
            <a:r>
              <a:rPr lang="en-GB" sz="2000" smtClean="0"/>
              <a:t>SP-200571</a:t>
            </a:r>
            <a:endParaRPr lang="en-GB" sz="2000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SA1#nn-1 (date): &lt;xx%&gt;</a:t>
            </a:r>
            <a:endParaRPr lang="en-GB" dirty="0"/>
          </a:p>
          <a:p>
            <a:pPr lvl="1">
              <a:defRPr/>
            </a:pPr>
            <a:r>
              <a:rPr lang="en-GB" sz="2000" dirty="0"/>
              <a:t>SA1#nn-2 (date): &lt;xx%&gt;</a:t>
            </a:r>
          </a:p>
          <a:p>
            <a:pPr lvl="1">
              <a:defRPr/>
            </a:pPr>
            <a:r>
              <a:rPr lang="en-GB" dirty="0"/>
              <a:t>&lt;</a:t>
            </a:r>
            <a:r>
              <a:rPr lang="en-GB" sz="2000" dirty="0"/>
              <a:t>Until start of WI&gt;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161</TotalTime>
  <Words>237</Words>
  <Application>Microsoft Office PowerPoint</Application>
  <PresentationFormat>화면 슬라이드 쇼(4:3)</PresentationFormat>
  <Paragraphs>58</Paragraphs>
  <Slides>6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1" baseType="lpstr">
      <vt:lpstr>MS Mincho</vt:lpstr>
      <vt:lpstr>Arial</vt:lpstr>
      <vt:lpstr>Bookman Old Style</vt:lpstr>
      <vt:lpstr>Times New Roman</vt:lpstr>
      <vt:lpstr>Blank Presentation</vt:lpstr>
      <vt:lpstr>FS_EASNS Status Update &lt;Study on Enhanced Access to and Support of Network Slice &gt;</vt:lpstr>
      <vt:lpstr>FS_EASNS Progress</vt:lpstr>
      <vt:lpstr>FS_EASNS Planning</vt:lpstr>
      <vt:lpstr>Work plan between meetings</vt:lpstr>
      <vt:lpstr>FS_EASNS Completion Date</vt:lpstr>
      <vt:lpstr>FS_EASNS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Revision-200902v2</cp:lastModifiedBy>
  <cp:revision>339</cp:revision>
  <cp:lastPrinted>2000-01-14T10:02:55Z</cp:lastPrinted>
  <dcterms:created xsi:type="dcterms:W3CDTF">1999-11-22T09:19:47Z</dcterms:created>
  <dcterms:modified xsi:type="dcterms:W3CDTF">2020-09-03T00:24:25Z</dcterms:modified>
  <cp:category>Presentation</cp:category>
</cp:coreProperties>
</file>