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7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1262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29511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FS_CMED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GB" dirty="0" smtClean="0">
                <a:solidFill>
                  <a:srgbClr val="FF0000"/>
                </a:solidFill>
              </a:rPr>
              <a:t>Study </a:t>
            </a:r>
            <a:r>
              <a:rPr lang="en-GB" dirty="0">
                <a:solidFill>
                  <a:srgbClr val="FF0000"/>
                </a:solidFill>
              </a:rPr>
              <a:t>on </a:t>
            </a:r>
            <a:r>
              <a:rPr lang="en-GB" dirty="0" smtClean="0">
                <a:solidFill>
                  <a:srgbClr val="FF0000"/>
                </a:solidFill>
              </a:rPr>
              <a:t>Communication Services for Critical Medical Applications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281488"/>
            <a:ext cx="6400800" cy="1752600"/>
          </a:xfrm>
        </p:spPr>
        <p:txBody>
          <a:bodyPr/>
          <a:lstStyle/>
          <a:p>
            <a:r>
              <a:rPr lang="en-US" dirty="0" smtClean="0"/>
              <a:t>Mathieu Lagrange</a:t>
            </a:r>
          </a:p>
          <a:p>
            <a:r>
              <a:rPr lang="en-US" dirty="0"/>
              <a:t>b</a:t>
            </a:r>
            <a:r>
              <a:rPr lang="en-US" dirty="0" smtClean="0"/>
              <a:t>&lt;&gt;com</a:t>
            </a:r>
          </a:p>
          <a:p>
            <a:r>
              <a:rPr lang="en-US" dirty="0" smtClean="0"/>
              <a:t>FS_CMED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S1-190205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#85</a:t>
            </a:r>
            <a:endParaRPr lang="en-GB" sz="1200" b="1" dirty="0"/>
          </a:p>
          <a:p>
            <a:r>
              <a:rPr lang="en-US" sz="1200" b="1" dirty="0" smtClean="0"/>
              <a:t>Tallinn, Estonia, 18 </a:t>
            </a:r>
            <a:r>
              <a:rPr lang="en-US" sz="1200" b="1" dirty="0"/>
              <a:t>- </a:t>
            </a:r>
            <a:r>
              <a:rPr lang="en-US" sz="1200" b="1" dirty="0" smtClean="0"/>
              <a:t>22 February 2019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SP#81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>
                <a:solidFill>
                  <a:srgbClr val="FF0000"/>
                </a:solidFill>
              </a:rPr>
              <a:t>SP-180783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Progress</a:t>
            </a:r>
            <a:endParaRPr lang="en-GB" sz="32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8" y="1340769"/>
            <a:ext cx="835342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General sections added (Definition, </a:t>
            </a:r>
            <a:r>
              <a:rPr lang="en-GB" dirty="0" smtClean="0"/>
              <a:t>Overview, …)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Telemedicine modality description added</a:t>
            </a:r>
          </a:p>
          <a:p>
            <a:pPr lvl="1">
              <a:defRPr/>
            </a:pPr>
            <a:r>
              <a:rPr lang="en-GB" dirty="0" smtClean="0"/>
              <a:t>Work on </a:t>
            </a:r>
            <a:r>
              <a:rPr lang="en-GB" dirty="0" smtClean="0"/>
              <a:t>privacy/regulatory </a:t>
            </a:r>
            <a:r>
              <a:rPr lang="en-GB" dirty="0" smtClean="0"/>
              <a:t>aspects progressed</a:t>
            </a:r>
          </a:p>
          <a:p>
            <a:pPr lvl="1">
              <a:defRPr/>
            </a:pPr>
            <a:r>
              <a:rPr lang="en-GB" dirty="0" smtClean="0"/>
              <a:t>3 use cases added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65%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TR 22.826 Completion: 55%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Meeting </a:t>
            </a:r>
            <a:r>
              <a:rPr lang="en-GB" sz="3200" dirty="0" smtClean="0"/>
              <a:t>Time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66688" y="1340768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</a:t>
            </a:r>
            <a:r>
              <a:rPr lang="en-GB" dirty="0" smtClean="0"/>
              <a:t> </a:t>
            </a:r>
            <a:r>
              <a:rPr lang="en-GB" dirty="0"/>
              <a:t>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(06/2019)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Planning/Progress</a:t>
            </a:r>
            <a:endParaRPr lang="en-GB" sz="3200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7" y="1222250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</a:t>
            </a:r>
            <a:r>
              <a:rPr lang="en-GB" sz="2400" dirty="0" smtClean="0"/>
              <a:t>at next SA1 meeting: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Communication dependability in relation with medical </a:t>
            </a: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Privacy/regulatory </a:t>
            </a:r>
            <a:r>
              <a:rPr lang="en-GB" sz="2000" dirty="0" smtClean="0"/>
              <a:t>aspects</a:t>
            </a:r>
          </a:p>
          <a:p>
            <a:pPr lvl="1">
              <a:defRPr/>
            </a:pPr>
            <a:r>
              <a:rPr lang="en-GB" sz="2000" dirty="0" smtClean="0"/>
              <a:t>KPIs and requirements clean-up</a:t>
            </a:r>
          </a:p>
          <a:p>
            <a:pPr lvl="1">
              <a:defRPr/>
            </a:pPr>
            <a:r>
              <a:rPr lang="en-GB" sz="2000" dirty="0" smtClean="0"/>
              <a:t>Last slot for new use cases</a:t>
            </a:r>
          </a:p>
          <a:p>
            <a:pPr>
              <a:defRPr/>
            </a:pPr>
            <a:r>
              <a:rPr lang="en-GB" sz="2400" dirty="0" smtClean="0"/>
              <a:t>Planning for subsequent meetings</a:t>
            </a:r>
          </a:p>
          <a:p>
            <a:pPr lvl="1">
              <a:defRPr/>
            </a:pPr>
            <a:r>
              <a:rPr lang="en-GB" sz="2000" dirty="0" smtClean="0"/>
              <a:t>SA1#86 </a:t>
            </a:r>
            <a:r>
              <a:rPr lang="en-GB" sz="2000" dirty="0"/>
              <a:t>(</a:t>
            </a:r>
            <a:r>
              <a:rPr lang="en-GB" sz="2000" dirty="0" smtClean="0"/>
              <a:t>05/2019</a:t>
            </a:r>
            <a:r>
              <a:rPr lang="en-GB" sz="2000" dirty="0"/>
              <a:t>)</a:t>
            </a:r>
          </a:p>
          <a:p>
            <a:pPr lvl="2">
              <a:defRPr/>
            </a:pPr>
            <a:r>
              <a:rPr lang="en-GB" sz="1800" dirty="0" smtClean="0"/>
              <a:t>Dependability considerations </a:t>
            </a:r>
          </a:p>
          <a:p>
            <a:pPr lvl="2">
              <a:defRPr/>
            </a:pPr>
            <a:r>
              <a:rPr lang="en-GB" sz="1800" dirty="0" smtClean="0"/>
              <a:t>Privacy requirements</a:t>
            </a:r>
          </a:p>
          <a:p>
            <a:pPr lvl="2">
              <a:defRPr/>
            </a:pPr>
            <a:r>
              <a:rPr lang="en-GB" sz="1800" dirty="0" smtClean="0"/>
              <a:t>Use </a:t>
            </a:r>
            <a:r>
              <a:rPr lang="en-GB" sz="1800" dirty="0"/>
              <a:t>cases and potential </a:t>
            </a:r>
            <a:r>
              <a:rPr lang="en-GB" sz="1800" dirty="0" smtClean="0"/>
              <a:t>requirements</a:t>
            </a:r>
          </a:p>
          <a:p>
            <a:pPr lvl="2">
              <a:defRPr/>
            </a:pPr>
            <a:r>
              <a:rPr lang="en-GB" sz="1800" dirty="0" smtClean="0"/>
              <a:t>Starting requirements consolidations</a:t>
            </a:r>
          </a:p>
          <a:p>
            <a:pPr lvl="1">
              <a:defRPr/>
            </a:pPr>
            <a:r>
              <a:rPr lang="en-GB" sz="2000" dirty="0" smtClean="0"/>
              <a:t>SA1#87 </a:t>
            </a:r>
            <a:r>
              <a:rPr lang="en-GB" sz="2000" dirty="0"/>
              <a:t>(</a:t>
            </a:r>
            <a:r>
              <a:rPr lang="en-GB" sz="2000" dirty="0" smtClean="0"/>
              <a:t>08/2019)</a:t>
            </a:r>
            <a:endParaRPr lang="en-GB" sz="1800" dirty="0"/>
          </a:p>
          <a:p>
            <a:pPr lvl="2">
              <a:defRPr/>
            </a:pPr>
            <a:r>
              <a:rPr lang="en-GB" sz="1800" dirty="0" smtClean="0"/>
              <a:t>Finalizing requirements </a:t>
            </a:r>
            <a:r>
              <a:rPr lang="en-GB" sz="1800" dirty="0"/>
              <a:t>consolidations</a:t>
            </a:r>
          </a:p>
          <a:p>
            <a:pPr lvl="2">
              <a:defRPr/>
            </a:pPr>
            <a:r>
              <a:rPr lang="en-GB" sz="1800" dirty="0"/>
              <a:t>Finalization of TR</a:t>
            </a:r>
            <a:endParaRPr lang="en-GB" sz="1800" dirty="0" smtClean="0"/>
          </a:p>
          <a:p>
            <a:pPr lvl="2">
              <a:defRPr/>
            </a:pPr>
            <a:endParaRPr lang="en-GB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55942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7125865" cy="782637"/>
          </a:xfrm>
        </p:spPr>
        <p:txBody>
          <a:bodyPr/>
          <a:lstStyle/>
          <a:p>
            <a:r>
              <a:rPr lang="en-GB" sz="3200" dirty="0" smtClean="0"/>
              <a:t>FS_CMED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55%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80%</a:t>
            </a:r>
          </a:p>
          <a:p>
            <a:pPr lvl="1">
              <a:defRPr/>
            </a:pPr>
            <a:r>
              <a:rPr lang="en-GB" dirty="0" smtClean="0"/>
              <a:t>In two meetings: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buNone/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037584"/>
              </p:ext>
            </p:extLst>
          </p:nvPr>
        </p:nvGraphicFramePr>
        <p:xfrm>
          <a:off x="395288" y="1988840"/>
          <a:ext cx="8496944" cy="3979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7873"/>
                <a:gridCol w="887873"/>
                <a:gridCol w="1214167"/>
                <a:gridCol w="5507031"/>
              </a:tblGrid>
              <a:tr h="22402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Change history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2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Date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Meeting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 err="1">
                          <a:effectLst/>
                        </a:rPr>
                        <a:t>TDoc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Subject/Comment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S1-190300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Complements on section 5.2.1.1 on static-local modality overview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S1-190301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Complements on section 5.2.1.3 on latency considerations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S1-190302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Correction of Performances in ARAS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S1-190303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Correction of Performances in Ultrasound examination and remote interventional support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S1-190305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Definition section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S1-190310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Overview section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S1-190488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Patient monitoring inside ambulances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S1-190304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Removal of Editor’s notes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S1-190489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Robotic Aided Surgery for Wireless Operating Rooms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S1-190054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Addition of text for section 5.3.1 (Description for Static-Remote modality)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S1-190309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Terminology alignments to definition section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S1-190407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QoS Requirement for Robotic </a:t>
                      </a:r>
                      <a:r>
                        <a:rPr lang="en-US" sz="12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Telesurgery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S1-190490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– Proposal for section 6 on security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S1-190104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cleanup of duplicating video on additional monitors use case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S1-190105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cleanup of Augmented Reality Assisted Surgery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  <a:tr h="19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22/02/2019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SA1#85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S1-190106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FS_CMED cleanup of Emergency Care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226</TotalTime>
  <Words>467</Words>
  <Application>Microsoft Office PowerPoint</Application>
  <PresentationFormat>Affichage à l'écran (4:3)</PresentationFormat>
  <Paragraphs>145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Times New Roman</vt:lpstr>
      <vt:lpstr>Blank Presentation</vt:lpstr>
      <vt:lpstr>FS_CMED Status Update Study on Communication Services for Critical Medical Applications </vt:lpstr>
      <vt:lpstr>FS_CMED Status</vt:lpstr>
      <vt:lpstr>FS_CMED Progress</vt:lpstr>
      <vt:lpstr>FS_CMED Meeting Time</vt:lpstr>
      <vt:lpstr>FS_CMED Completion Date</vt:lpstr>
      <vt:lpstr>FS_CMED Planning/Progress</vt:lpstr>
      <vt:lpstr>Work plan between meetings</vt:lpstr>
      <vt:lpstr>FS_CMED Progress Estimate</vt:lpstr>
      <vt:lpstr>FS_CMED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LAGRANGE_3</cp:lastModifiedBy>
  <cp:revision>370</cp:revision>
  <cp:lastPrinted>2000-01-14T10:02:55Z</cp:lastPrinted>
  <dcterms:created xsi:type="dcterms:W3CDTF">1999-11-22T09:19:47Z</dcterms:created>
  <dcterms:modified xsi:type="dcterms:W3CDTF">2019-02-22T10:12:14Z</dcterms:modified>
  <cp:category>Presentation</cp:category>
</cp:coreProperties>
</file>