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09753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r>
              <a:rPr lang="en-GB" sz="1200" b="1" dirty="0" smtClean="0"/>
              <a:t>Spokane, WA,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93</TotalTime>
  <Words>668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324</cp:revision>
  <cp:lastPrinted>2000-01-14T10:02:55Z</cp:lastPrinted>
  <dcterms:created xsi:type="dcterms:W3CDTF">1999-11-22T09:19:47Z</dcterms:created>
  <dcterms:modified xsi:type="dcterms:W3CDTF">2018-10-16T10:26:52Z</dcterms:modified>
  <cp:category>Presentation</cp:category>
</cp:coreProperties>
</file>