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1" r:id="rId4"/>
    <p:sldId id="260" r:id="rId5"/>
    <p:sldId id="258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4" d="100"/>
          <a:sy n="94" d="100"/>
        </p:scale>
        <p:origin x="571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313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V2XIMP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Improvement </a:t>
            </a:r>
            <a:r>
              <a:rPr lang="en-US" dirty="0">
                <a:solidFill>
                  <a:srgbClr val="FF0000"/>
                </a:solidFill>
              </a:rPr>
              <a:t>of V2X Service Handling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V2XIMP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S1-183625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84</a:t>
            </a:r>
            <a:endParaRPr lang="en-GB" sz="1200" b="1" dirty="0"/>
          </a:p>
          <a:p>
            <a:r>
              <a:rPr lang="en-GB" sz="1200" b="1" dirty="0" smtClean="0"/>
              <a:t>Spokane, WA, </a:t>
            </a:r>
            <a:r>
              <a:rPr lang="en-GB" sz="1200" b="1" dirty="0"/>
              <a:t>USA, </a:t>
            </a:r>
            <a:r>
              <a:rPr lang="en-GB" sz="1200" b="1" dirty="0" smtClean="0"/>
              <a:t>12 </a:t>
            </a:r>
            <a:r>
              <a:rPr lang="en-GB" sz="1200" b="1" dirty="0"/>
              <a:t>- </a:t>
            </a:r>
            <a:r>
              <a:rPr lang="en-GB" sz="1200" b="1" dirty="0" smtClean="0"/>
              <a:t>17 November </a:t>
            </a:r>
            <a:r>
              <a:rPr lang="en-GB" sz="1200" b="1" dirty="0"/>
              <a:t>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V2XIMP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on WID</a:t>
            </a:r>
          </a:p>
          <a:p>
            <a:pPr lvl="1">
              <a:defRPr/>
            </a:pPr>
            <a:r>
              <a:rPr lang="en-GB" dirty="0" smtClean="0"/>
              <a:t>Agreed on normative requirements and </a:t>
            </a:r>
            <a:r>
              <a:rPr lang="en-US" dirty="0" smtClean="0"/>
              <a:t>informative contents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Text is basis for SA1 report to SA.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95%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ko-KR" dirty="0" smtClean="0"/>
              <a:t>V2XIMP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N/A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N/A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smtClean="0"/>
              <a:t>SA#83: </a:t>
            </a:r>
            <a:r>
              <a:rPr lang="en-GB" sz="2000" dirty="0" smtClean="0"/>
              <a:t>&lt;100%&gt;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SA#xx+1: &lt;xx%&gt;</a:t>
            </a:r>
          </a:p>
          <a:p>
            <a:pPr lvl="1">
              <a:defRPr/>
            </a:pPr>
            <a:r>
              <a:rPr lang="en-GB" sz="2000" dirty="0"/>
              <a:t>SA#xx+2: &lt;xx%&gt;</a:t>
            </a:r>
          </a:p>
          <a:p>
            <a:pPr lvl="1">
              <a:defRPr/>
            </a:pPr>
            <a:r>
              <a:rPr lang="en-GB" sz="2000" dirty="0"/>
              <a:t>&lt;Until expected Completion Date&gt;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 smtClean="0"/>
              <a:t>V2XIMP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Clean-up, if necessary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 smtClean="0"/>
              <a:t>V2XIMP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</a:t>
            </a:r>
            <a:r>
              <a:rPr lang="en-GB" dirty="0" smtClean="0"/>
              <a:t>SP#XX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SP-18XXXX </a:t>
            </a:r>
            <a:endParaRPr lang="en-GB" dirty="0"/>
          </a:p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 SA1 agreed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S1-183350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smtClean="0"/>
              <a:t>V2XIMP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753738"/>
              </p:ext>
            </p:extLst>
          </p:nvPr>
        </p:nvGraphicFramePr>
        <p:xfrm>
          <a:off x="684213" y="2924175"/>
          <a:ext cx="7772400" cy="86304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S1-183350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LG Electronics, AT&amp;T, ZTE, LG Uplus, Volkswagen, Deutsche Telekom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Improvement of V2X Service Handling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S1-183685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LG Electronics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CR22.186v16.1.1: Normative Requirements for Improvement of V2X service Handling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S1-183688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LG Electronics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CR22.186v16.1.1: Annex Role model for V2XIMP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7586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127</TotalTime>
  <Words>435</Words>
  <Application>Microsoft Office PowerPoint</Application>
  <PresentationFormat>화면 슬라이드 쇼(4:3)</PresentationFormat>
  <Paragraphs>75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MS Mincho</vt:lpstr>
      <vt:lpstr>바탕</vt:lpstr>
      <vt:lpstr>Arial</vt:lpstr>
      <vt:lpstr>Bookman Old Style</vt:lpstr>
      <vt:lpstr>Times New Roman</vt:lpstr>
      <vt:lpstr>Blank Presentation</vt:lpstr>
      <vt:lpstr>V2XIMP Status Update Improvement of V2X Service Handling </vt:lpstr>
      <vt:lpstr>V2XIMP Progress</vt:lpstr>
      <vt:lpstr>V2XIMP Completion Date</vt:lpstr>
      <vt:lpstr>V2XIMP Planning/Progress</vt:lpstr>
      <vt:lpstr>Work plan between meetings</vt:lpstr>
      <vt:lpstr>V2XIMP Essential Info</vt:lpstr>
      <vt:lpstr>V2XIMP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Update 1</cp:lastModifiedBy>
  <cp:revision>348</cp:revision>
  <cp:lastPrinted>2000-01-14T10:02:55Z</cp:lastPrinted>
  <dcterms:created xsi:type="dcterms:W3CDTF">1999-11-22T09:19:47Z</dcterms:created>
  <dcterms:modified xsi:type="dcterms:W3CDTF">2018-11-16T17:51:35Z</dcterms:modified>
  <cp:category>Presentation</cp:category>
</cp:coreProperties>
</file>