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8" r:id="rId3"/>
    <p:sldId id="276" r:id="rId4"/>
    <p:sldId id="269" r:id="rId5"/>
    <p:sldId id="272" r:id="rId6"/>
    <p:sldId id="277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00FF00"/>
    <a:srgbClr val="FF66CC"/>
    <a:srgbClr val="FF7C8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998" autoAdjust="0"/>
    <p:restoredTop sz="86401" autoAdjust="0"/>
  </p:normalViewPr>
  <p:slideViewPr>
    <p:cSldViewPr>
      <p:cViewPr varScale="1">
        <p:scale>
          <a:sx n="94" d="100"/>
          <a:sy n="94" d="100"/>
        </p:scale>
        <p:origin x="1046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28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11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62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97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9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Discussion on V2XIMP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S1-18xxxx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84</a:t>
            </a:r>
            <a:endParaRPr lang="en-GB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11" name="Rectangle 17"/>
          <p:cNvSpPr txBox="1">
            <a:spLocks noChangeArrowheads="1"/>
          </p:cNvSpPr>
          <p:nvPr/>
        </p:nvSpPr>
        <p:spPr bwMode="auto">
          <a:xfrm>
            <a:off x="398462" y="1412776"/>
            <a:ext cx="798996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4000" b="0" i="0" kern="0" dirty="0" smtClean="0"/>
              <a:t>First Topic</a:t>
            </a:r>
          </a:p>
          <a:p>
            <a:pPr marL="285750" indent="-285750">
              <a:buFontTx/>
              <a:buChar char="-"/>
            </a:pPr>
            <a:endParaRPr lang="en-GB" sz="4000" b="0" i="0" kern="0" dirty="0"/>
          </a:p>
        </p:txBody>
      </p:sp>
    </p:spTree>
    <p:extLst>
      <p:ext uri="{BB962C8B-B14F-4D97-AF65-F5344CB8AC3E}">
        <p14:creationId xmlns:p14="http://schemas.microsoft.com/office/powerpoint/2010/main" val="3232942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4624"/>
            <a:ext cx="6910387" cy="782637"/>
          </a:xfrm>
        </p:spPr>
        <p:txBody>
          <a:bodyPr/>
          <a:lstStyle/>
          <a:p>
            <a:r>
              <a:rPr lang="en-US" dirty="0" smtClean="0"/>
              <a:t>Short summary of the study</a:t>
            </a:r>
            <a:r>
              <a:rPr lang="en-GB" dirty="0" smtClean="0"/>
              <a:t>: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3" name="직사각형 2"/>
          <p:cNvSpPr/>
          <p:nvPr/>
        </p:nvSpPr>
        <p:spPr bwMode="auto">
          <a:xfrm>
            <a:off x="539552" y="2780928"/>
            <a:ext cx="2664296" cy="151216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ko-KR" dirty="0" smtClean="0"/>
              <a:t>3GPP System</a:t>
            </a:r>
            <a:endParaRPr kumimoji="0" lang="ko-KR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5220072" y="2780928"/>
            <a:ext cx="2664296" cy="151216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ko-KR" dirty="0" smtClean="0"/>
              <a:t>Third party </a:t>
            </a:r>
            <a:br>
              <a:rPr lang="en-US" altLang="ko-KR" dirty="0" smtClean="0"/>
            </a:br>
            <a:r>
              <a:rPr lang="en-US" altLang="ko-KR" sz="2000" dirty="0" smtClean="0"/>
              <a:t>(e.g. V2X application)</a:t>
            </a:r>
            <a:endParaRPr kumimoji="0" lang="ko-KR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직선 화살표 연결선 4"/>
          <p:cNvCxnSpPr/>
          <p:nvPr/>
        </p:nvCxnSpPr>
        <p:spPr bwMode="auto">
          <a:xfrm>
            <a:off x="3203848" y="3816735"/>
            <a:ext cx="20162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직사각형 12"/>
          <p:cNvSpPr/>
          <p:nvPr/>
        </p:nvSpPr>
        <p:spPr bwMode="auto">
          <a:xfrm>
            <a:off x="539552" y="4841465"/>
            <a:ext cx="2664296" cy="139584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ko-KR" dirty="0" smtClean="0"/>
              <a:t>3GPP System</a:t>
            </a:r>
            <a:endParaRPr kumimoji="0" lang="ko-KR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5220072" y="4841465"/>
            <a:ext cx="2664296" cy="139584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altLang="ko-KR" dirty="0"/>
              <a:t>Third party </a:t>
            </a:r>
            <a:br>
              <a:rPr lang="en-US" altLang="ko-KR" dirty="0"/>
            </a:br>
            <a:r>
              <a:rPr lang="en-US" altLang="ko-KR" sz="2000" dirty="0"/>
              <a:t>(e.g. V2X application)</a:t>
            </a:r>
            <a:endParaRPr lang="ko-KR" altLang="en-US" sz="3600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endParaRPr kumimoji="0" lang="ko-KR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직선 화살표 연결선 14"/>
          <p:cNvCxnSpPr/>
          <p:nvPr/>
        </p:nvCxnSpPr>
        <p:spPr bwMode="auto">
          <a:xfrm>
            <a:off x="3203848" y="5949280"/>
            <a:ext cx="20162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직선 화살표 연결선 15"/>
          <p:cNvCxnSpPr/>
          <p:nvPr/>
        </p:nvCxnSpPr>
        <p:spPr bwMode="auto">
          <a:xfrm>
            <a:off x="3203848" y="5085184"/>
            <a:ext cx="20162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직사각형 16"/>
          <p:cNvSpPr/>
          <p:nvPr/>
        </p:nvSpPr>
        <p:spPr bwMode="auto">
          <a:xfrm>
            <a:off x="3528704" y="4869160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Information Request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8" name="직사각형 17"/>
          <p:cNvSpPr/>
          <p:nvPr/>
        </p:nvSpPr>
        <p:spPr bwMode="auto">
          <a:xfrm>
            <a:off x="3527064" y="5733256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Information Response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ko-KR" sz="1000" dirty="0" smtClean="0">
                <a:solidFill>
                  <a:srgbClr val="FF0000"/>
                </a:solidFill>
              </a:rPr>
              <a:t>(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e.g</a:t>
            </a:r>
            <a:r>
              <a:rPr lang="en-US" altLang="ko-KR" sz="1000" dirty="0" smtClean="0">
                <a:solidFill>
                  <a:srgbClr val="FF0000"/>
                </a:solidFill>
              </a:rPr>
              <a:t> estimated information)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503548" y="4581128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Option B</a:t>
            </a:r>
            <a:endParaRPr kumimoji="0" lang="ko-KR" altLang="en-US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478797" y="2520591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Option A</a:t>
            </a:r>
            <a:endParaRPr kumimoji="0" lang="ko-KR" altLang="en-US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1" name="Rectangle 17"/>
          <p:cNvSpPr txBox="1">
            <a:spLocks noChangeArrowheads="1"/>
          </p:cNvSpPr>
          <p:nvPr/>
        </p:nvSpPr>
        <p:spPr bwMode="auto">
          <a:xfrm>
            <a:off x="475140" y="1124744"/>
            <a:ext cx="6833710" cy="105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200" b="0" i="0" kern="0" dirty="0" smtClean="0"/>
              <a:t>In Rel15, V2X application requests a certain quality of service to the Network to support V2X communication. In case of network problem, the communication is dropped after that V2X application is notified.</a:t>
            </a:r>
          </a:p>
          <a:p>
            <a:endParaRPr lang="en-GB" sz="1200" b="0" i="0" kern="0" dirty="0" smtClean="0"/>
          </a:p>
          <a:p>
            <a:r>
              <a:rPr lang="en-GB" sz="1200" b="0" i="0" kern="0" dirty="0" smtClean="0"/>
              <a:t>Based on various use cases, the SID concluded to allow the Network to provide detailed information on quality of service of V2X communication/bearer using a 3GPP connection to the application to avoid impact to V2X communication as much as possible. </a:t>
            </a:r>
          </a:p>
          <a:p>
            <a:endParaRPr lang="en-GB" sz="1200" b="0" i="0" kern="0" dirty="0"/>
          </a:p>
          <a:p>
            <a:r>
              <a:rPr lang="en-GB" sz="1200" b="0" i="0" kern="0" dirty="0" smtClean="0"/>
              <a:t>During the study, use cases on option B were discussed, not on option A, so consolidated requirements and associated normative text are illustrating this Option B</a:t>
            </a:r>
            <a:endParaRPr lang="en-GB" sz="1200" b="0" i="0" kern="0" dirty="0"/>
          </a:p>
        </p:txBody>
      </p:sp>
      <p:sp>
        <p:nvSpPr>
          <p:cNvPr id="22" name="직사각형 21"/>
          <p:cNvSpPr/>
          <p:nvPr/>
        </p:nvSpPr>
        <p:spPr bwMode="auto">
          <a:xfrm>
            <a:off x="5436096" y="3861048"/>
            <a:ext cx="1368152" cy="288032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estimation capability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직사각형 22"/>
          <p:cNvSpPr/>
          <p:nvPr/>
        </p:nvSpPr>
        <p:spPr bwMode="auto">
          <a:xfrm>
            <a:off x="1871700" y="5791244"/>
            <a:ext cx="1260140" cy="302052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Estimation capability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직사각형 24"/>
          <p:cNvSpPr/>
          <p:nvPr/>
        </p:nvSpPr>
        <p:spPr bwMode="auto">
          <a:xfrm>
            <a:off x="3419872" y="2996952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Information Request</a:t>
            </a:r>
          </a:p>
        </p:txBody>
      </p:sp>
      <p:sp>
        <p:nvSpPr>
          <p:cNvPr id="26" name="직사각형 25"/>
          <p:cNvSpPr/>
          <p:nvPr/>
        </p:nvSpPr>
        <p:spPr bwMode="auto">
          <a:xfrm>
            <a:off x="3418232" y="3568111"/>
            <a:ext cx="1368152" cy="28803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Information Response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en-US" altLang="ko-KR" sz="1000" dirty="0" smtClean="0">
                <a:solidFill>
                  <a:srgbClr val="FF0000"/>
                </a:solidFill>
              </a:rPr>
              <a:t>(e.g. statistics data)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7" name="직사각형 21"/>
          <p:cNvSpPr/>
          <p:nvPr/>
        </p:nvSpPr>
        <p:spPr bwMode="auto">
          <a:xfrm>
            <a:off x="683568" y="3859604"/>
            <a:ext cx="989700" cy="289475"/>
          </a:xfrm>
          <a:prstGeom prst="rect">
            <a:avLst/>
          </a:prstGeom>
          <a:solidFill>
            <a:srgbClr val="00FF00"/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fr-FR" altLang="ko-KR" sz="1000" dirty="0" err="1" smtClean="0"/>
              <a:t>Statistics</a:t>
            </a:r>
            <a:r>
              <a:rPr lang="fr-FR" altLang="ko-KR" sz="1000" dirty="0" smtClean="0"/>
              <a:t> data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직사각형 21"/>
          <p:cNvSpPr/>
          <p:nvPr/>
        </p:nvSpPr>
        <p:spPr bwMode="auto">
          <a:xfrm>
            <a:off x="598699" y="5791244"/>
            <a:ext cx="948145" cy="302051"/>
          </a:xfrm>
          <a:prstGeom prst="rect">
            <a:avLst/>
          </a:prstGeom>
          <a:solidFill>
            <a:srgbClr val="00FF00"/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lang="fr-FR" altLang="ko-KR" sz="1000" dirty="0" err="1" smtClean="0"/>
              <a:t>Statistics</a:t>
            </a:r>
            <a:r>
              <a:rPr lang="fr-FR" altLang="ko-KR" sz="1000" dirty="0" smtClean="0"/>
              <a:t> data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직선 화살표 연결선 15"/>
          <p:cNvCxnSpPr/>
          <p:nvPr/>
        </p:nvCxnSpPr>
        <p:spPr bwMode="auto">
          <a:xfrm>
            <a:off x="3203848" y="3212976"/>
            <a:ext cx="20162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직선 화살표 연결선 23"/>
          <p:cNvCxnSpPr>
            <a:endCxn id="23" idx="1"/>
          </p:cNvCxnSpPr>
          <p:nvPr/>
        </p:nvCxnSpPr>
        <p:spPr bwMode="auto">
          <a:xfrm flipV="1">
            <a:off x="1546844" y="5942270"/>
            <a:ext cx="324856" cy="701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21152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11" name="Rectangle 17"/>
          <p:cNvSpPr txBox="1">
            <a:spLocks noChangeArrowheads="1"/>
          </p:cNvSpPr>
          <p:nvPr/>
        </p:nvSpPr>
        <p:spPr bwMode="auto">
          <a:xfrm>
            <a:off x="398462" y="1412776"/>
            <a:ext cx="798996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4000" b="0" i="0" kern="0" dirty="0" smtClean="0"/>
              <a:t>Second Topic</a:t>
            </a:r>
          </a:p>
          <a:p>
            <a:pPr marL="285750" indent="-285750">
              <a:buFontTx/>
              <a:buChar char="-"/>
            </a:pPr>
            <a:endParaRPr lang="en-GB" sz="4000" b="0" i="0" kern="0" dirty="0"/>
          </a:p>
        </p:txBody>
      </p:sp>
    </p:spTree>
    <p:extLst>
      <p:ext uri="{BB962C8B-B14F-4D97-AF65-F5344CB8AC3E}">
        <p14:creationId xmlns:p14="http://schemas.microsoft.com/office/powerpoint/2010/main" val="32945878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23529" y="188640"/>
            <a:ext cx="7200800" cy="782637"/>
          </a:xfrm>
        </p:spPr>
        <p:txBody>
          <a:bodyPr/>
          <a:lstStyle/>
          <a:p>
            <a:r>
              <a:rPr lang="en-GB" sz="2800" dirty="0" smtClean="0">
                <a:solidFill>
                  <a:schemeClr val="accent2"/>
                </a:solidFill>
              </a:rPr>
              <a:t>Terminology: ‘quality of service’ vs “xxx”</a:t>
            </a:r>
            <a:endParaRPr lang="en-GB" sz="2800" dirty="0">
              <a:solidFill>
                <a:schemeClr val="accent2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24" name="Rectangle 17"/>
          <p:cNvSpPr txBox="1">
            <a:spLocks noChangeArrowheads="1"/>
          </p:cNvSpPr>
          <p:nvPr/>
        </p:nvSpPr>
        <p:spPr bwMode="auto">
          <a:xfrm>
            <a:off x="398462" y="980728"/>
            <a:ext cx="8638033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400" b="0" i="0" kern="0" dirty="0" smtClean="0">
                <a:solidFill>
                  <a:schemeClr val="accent2"/>
                </a:solidFill>
              </a:rPr>
              <a:t>During months of SA1 TR discussions, text agreed enabled the V2X application to be aware of </a:t>
            </a:r>
            <a:r>
              <a:rPr lang="en-GB" altLang="ko-KR" sz="1400" b="0" i="0" kern="0" dirty="0">
                <a:solidFill>
                  <a:schemeClr val="accent2"/>
                </a:solidFill>
              </a:rPr>
              <a:t>quality of service</a:t>
            </a:r>
            <a:r>
              <a:rPr lang="en-GB" sz="1400" b="0" i="0" kern="0" dirty="0" smtClean="0">
                <a:solidFill>
                  <a:schemeClr val="accent2"/>
                </a:solidFill>
              </a:rPr>
              <a:t> changes for the bearer it uses for its V2X communication.</a:t>
            </a:r>
          </a:p>
          <a:p>
            <a:r>
              <a:rPr lang="en-GB" sz="1400" b="0" i="0" kern="0" dirty="0" smtClean="0">
                <a:solidFill>
                  <a:schemeClr val="accent2"/>
                </a:solidFill>
              </a:rPr>
              <a:t>3 types of requirements have been consolidated:</a:t>
            </a:r>
          </a:p>
          <a:p>
            <a:pPr marL="285750" indent="-285750">
              <a:buFontTx/>
              <a:buChar char="-"/>
            </a:pPr>
            <a:r>
              <a:rPr lang="en-GB" sz="1400" b="0" i="0" kern="0" dirty="0" smtClean="0">
                <a:solidFill>
                  <a:schemeClr val="accent2"/>
                </a:solidFill>
              </a:rPr>
              <a:t>Network warns the application if the current quality of service of a UE’s communication cannot be fulfilled (so might be dropped soon)</a:t>
            </a:r>
          </a:p>
          <a:p>
            <a:pPr marL="285750" indent="-285750">
              <a:buFontTx/>
              <a:buChar char="-"/>
            </a:pPr>
            <a:r>
              <a:rPr lang="en-GB" sz="1400" b="0" i="0" kern="0" dirty="0" smtClean="0">
                <a:solidFill>
                  <a:schemeClr val="accent2"/>
                </a:solidFill>
              </a:rPr>
              <a:t>Networks changes the UE’s communication </a:t>
            </a:r>
            <a:r>
              <a:rPr lang="en-GB" altLang="ko-KR" sz="1400" b="0" i="0" kern="0" dirty="0">
                <a:solidFill>
                  <a:schemeClr val="accent2"/>
                </a:solidFill>
              </a:rPr>
              <a:t>quality of service</a:t>
            </a:r>
            <a:r>
              <a:rPr lang="en-GB" sz="1400" b="0" i="0" kern="0" dirty="0" smtClean="0">
                <a:solidFill>
                  <a:schemeClr val="accent2"/>
                </a:solidFill>
              </a:rPr>
              <a:t> to another </a:t>
            </a:r>
            <a:r>
              <a:rPr lang="en-GB" altLang="ko-KR" sz="1400" b="0" i="0" kern="0" dirty="0">
                <a:solidFill>
                  <a:schemeClr val="accent2"/>
                </a:solidFill>
              </a:rPr>
              <a:t>quality of service</a:t>
            </a:r>
            <a:r>
              <a:rPr lang="en-GB" sz="1400" b="0" i="0" kern="0" dirty="0" smtClean="0">
                <a:solidFill>
                  <a:schemeClr val="accent2"/>
                </a:solidFill>
              </a:rPr>
              <a:t> in line with application needs when the current </a:t>
            </a:r>
            <a:r>
              <a:rPr lang="en-GB" sz="1400" b="0" i="0" kern="0" dirty="0" err="1" smtClean="0">
                <a:solidFill>
                  <a:schemeClr val="accent2"/>
                </a:solidFill>
              </a:rPr>
              <a:t>QoS</a:t>
            </a:r>
            <a:r>
              <a:rPr lang="en-GB" sz="1400" b="0" i="0" kern="0" dirty="0" smtClean="0">
                <a:solidFill>
                  <a:schemeClr val="accent2"/>
                </a:solidFill>
              </a:rPr>
              <a:t> cannot be supported anymore</a:t>
            </a:r>
          </a:p>
          <a:p>
            <a:pPr marL="285750" indent="-285750">
              <a:buFontTx/>
              <a:buChar char="-"/>
            </a:pPr>
            <a:r>
              <a:rPr lang="en-GB" sz="1400" b="0" i="0" kern="0" dirty="0" smtClean="0">
                <a:solidFill>
                  <a:schemeClr val="accent2"/>
                </a:solidFill>
              </a:rPr>
              <a:t>Network provides the V2X application with some estimated </a:t>
            </a:r>
            <a:r>
              <a:rPr lang="en-GB" altLang="ko-KR" sz="1400" b="0" i="0" kern="0" dirty="0">
                <a:solidFill>
                  <a:schemeClr val="accent2"/>
                </a:solidFill>
              </a:rPr>
              <a:t>quality of service</a:t>
            </a:r>
            <a:r>
              <a:rPr lang="en-GB" sz="1400" b="0" i="0" kern="0" dirty="0" smtClean="0">
                <a:solidFill>
                  <a:schemeClr val="accent2"/>
                </a:solidFill>
              </a:rPr>
              <a:t> a UE communication might obtain in a certain area/time, based on past statistics</a:t>
            </a:r>
          </a:p>
          <a:p>
            <a:pPr marL="285750" indent="-285750">
              <a:buFontTx/>
              <a:buChar char="-"/>
            </a:pPr>
            <a:endParaRPr lang="en-GB" sz="1400" b="0" i="0" kern="0" dirty="0"/>
          </a:p>
          <a:p>
            <a:r>
              <a:rPr lang="en-GB" sz="1400" b="0" i="0" kern="0" dirty="0" smtClean="0"/>
              <a:t>For these 3 types of requirements, the term </a:t>
            </a:r>
            <a:r>
              <a:rPr lang="en-GB" altLang="ko-KR" sz="1400" b="0" i="0" kern="0" dirty="0"/>
              <a:t>quality of service</a:t>
            </a:r>
            <a:r>
              <a:rPr lang="en-GB" sz="1400" b="0" i="0" kern="0" dirty="0" smtClean="0"/>
              <a:t> used is appropriate as it is the </a:t>
            </a:r>
            <a:r>
              <a:rPr lang="en-GB" altLang="ko-KR" sz="1400" b="0" i="0" kern="0" dirty="0"/>
              <a:t>quality of service</a:t>
            </a:r>
            <a:r>
              <a:rPr lang="en-GB" sz="1400" b="0" i="0" kern="0" dirty="0" smtClean="0"/>
              <a:t> of the UE’s communication, i.e. usual 3GPP term.</a:t>
            </a:r>
          </a:p>
          <a:p>
            <a:endParaRPr lang="en-GB" sz="1400" b="0" i="0" kern="0" dirty="0"/>
          </a:p>
          <a:p>
            <a:r>
              <a:rPr lang="en-GB" sz="1400" b="0" i="0" kern="0" dirty="0" smtClean="0"/>
              <a:t>We see no need to define another term to replace existing </a:t>
            </a:r>
            <a:r>
              <a:rPr lang="en-GB" altLang="ko-KR" sz="1400" b="0" i="0" kern="0" dirty="0"/>
              <a:t>quality of service</a:t>
            </a:r>
            <a:r>
              <a:rPr lang="en-GB" sz="1400" b="0" i="0" kern="0" dirty="0" smtClean="0"/>
              <a:t> of a UE bearer/communication </a:t>
            </a:r>
          </a:p>
          <a:p>
            <a:endParaRPr lang="en-GB" sz="1400" b="0" i="0" kern="0" dirty="0" smtClean="0"/>
          </a:p>
        </p:txBody>
      </p:sp>
    </p:spTree>
    <p:extLst>
      <p:ext uri="{BB962C8B-B14F-4D97-AF65-F5344CB8AC3E}">
        <p14:creationId xmlns:p14="http://schemas.microsoft.com/office/powerpoint/2010/main" val="3875920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23529" y="188640"/>
            <a:ext cx="7200800" cy="782637"/>
          </a:xfrm>
        </p:spPr>
        <p:txBody>
          <a:bodyPr/>
          <a:lstStyle/>
          <a:p>
            <a:r>
              <a:rPr lang="en-GB" sz="2800" dirty="0" smtClean="0">
                <a:solidFill>
                  <a:schemeClr val="accent2"/>
                </a:solidFill>
              </a:rPr>
              <a:t>Conclusion of session</a:t>
            </a:r>
            <a:endParaRPr lang="en-GB" sz="2800" dirty="0">
              <a:solidFill>
                <a:schemeClr val="accent2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24" name="Rectangle 17"/>
          <p:cNvSpPr txBox="1">
            <a:spLocks noChangeArrowheads="1"/>
          </p:cNvSpPr>
          <p:nvPr/>
        </p:nvSpPr>
        <p:spPr bwMode="auto">
          <a:xfrm>
            <a:off x="398462" y="980728"/>
            <a:ext cx="8638033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 b="0" i="0" kern="0" dirty="0" smtClean="0">
                <a:solidFill>
                  <a:schemeClr val="accent2"/>
                </a:solidFill>
              </a:rPr>
              <a:t>This session was held from 13:00 to 13:50 Tuesday and agreed following</a:t>
            </a:r>
          </a:p>
          <a:p>
            <a:pPr marL="285750" indent="-285750">
              <a:buFontTx/>
              <a:buChar char="-"/>
            </a:pPr>
            <a:r>
              <a:rPr lang="en-GB" sz="2800" b="0" i="0" kern="0" dirty="0" smtClean="0">
                <a:solidFill>
                  <a:schemeClr val="accent2"/>
                </a:solidFill>
              </a:rPr>
              <a:t>Requirements aligned to option B in slide 3 will be in the normative CR to TS. </a:t>
            </a:r>
          </a:p>
          <a:p>
            <a:pPr marL="285750" indent="-285750">
              <a:buFontTx/>
              <a:buChar char="-"/>
            </a:pPr>
            <a:r>
              <a:rPr lang="en-GB" sz="2800" b="0" i="0" kern="0" dirty="0" smtClean="0">
                <a:solidFill>
                  <a:schemeClr val="accent2"/>
                </a:solidFill>
              </a:rPr>
              <a:t>Figure in slide 3 with </a:t>
            </a:r>
            <a:r>
              <a:rPr lang="en-GB" sz="2800" b="0" i="0" kern="0" dirty="0" smtClean="0">
                <a:solidFill>
                  <a:schemeClr val="accent2"/>
                </a:solidFill>
              </a:rPr>
              <a:t>update (</a:t>
            </a:r>
            <a:r>
              <a:rPr lang="en-US" sz="2800" b="0" i="0" kern="0" dirty="0" smtClean="0">
                <a:solidFill>
                  <a:schemeClr val="accent2"/>
                </a:solidFill>
              </a:rPr>
              <a:t>i.e. interface between estimation and data)</a:t>
            </a:r>
            <a:r>
              <a:rPr lang="en-GB" sz="2800" b="0" i="0" kern="0" dirty="0" smtClean="0">
                <a:solidFill>
                  <a:schemeClr val="accent2"/>
                </a:solidFill>
              </a:rPr>
              <a:t> </a:t>
            </a:r>
            <a:r>
              <a:rPr lang="en-GB" sz="2800" b="0" i="0" kern="0" dirty="0" smtClean="0">
                <a:solidFill>
                  <a:schemeClr val="accent2"/>
                </a:solidFill>
              </a:rPr>
              <a:t>will be captured into Annex of TS</a:t>
            </a:r>
          </a:p>
          <a:p>
            <a:pPr marL="285750" indent="-285750">
              <a:buFontTx/>
              <a:buChar char="-"/>
            </a:pPr>
            <a:r>
              <a:rPr lang="en-GB" sz="2800" b="0" i="0" kern="0" dirty="0" smtClean="0">
                <a:solidFill>
                  <a:schemeClr val="accent2"/>
                </a:solidFill>
              </a:rPr>
              <a:t>Current terminology ‘quality of service’ is kept</a:t>
            </a:r>
          </a:p>
          <a:p>
            <a:endParaRPr lang="en-GB" sz="2800" b="0" i="0" kern="0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136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78</TotalTime>
  <Words>428</Words>
  <Application>Microsoft Office PowerPoint</Application>
  <PresentationFormat>화면 슬라이드 쇼(4:3)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Discussion on V2XIMP</vt:lpstr>
      <vt:lpstr>PowerPoint 프레젠테이션</vt:lpstr>
      <vt:lpstr>Short summary of the study:</vt:lpstr>
      <vt:lpstr>PowerPoint 프레젠테이션</vt:lpstr>
      <vt:lpstr>Terminology: ‘quality of service’ vs “xxx”</vt:lpstr>
      <vt:lpstr>Conclusion of session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천성덕/책임연구원/차세대표준(연)CAS팀(sungduck.chun@lge.com)</cp:lastModifiedBy>
  <cp:revision>387</cp:revision>
  <cp:lastPrinted>2000-01-14T10:02:55Z</cp:lastPrinted>
  <dcterms:created xsi:type="dcterms:W3CDTF">1999-11-22T09:19:47Z</dcterms:created>
  <dcterms:modified xsi:type="dcterms:W3CDTF">2018-11-14T01:55:17Z</dcterms:modified>
  <cp:category>Presentation</cp:category>
</cp:coreProperties>
</file>