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FS_REFEC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enhanced Relays for Energy Efficiency and Extensive Coverage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064000"/>
            <a:ext cx="6400800" cy="1752600"/>
          </a:xfrm>
        </p:spPr>
        <p:txBody>
          <a:bodyPr/>
          <a:lstStyle/>
          <a:p>
            <a:r>
              <a:rPr lang="en-US" dirty="0"/>
              <a:t>José Almodóvar</a:t>
            </a:r>
          </a:p>
          <a:p>
            <a:r>
              <a:rPr lang="en-US" dirty="0"/>
              <a:t>KPN</a:t>
            </a:r>
          </a:p>
          <a:p>
            <a:r>
              <a:rPr lang="en-GB" dirty="0"/>
              <a:t>FS_REFEC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S1-183311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Skeleton, scope approved.</a:t>
            </a:r>
          </a:p>
          <a:p>
            <a:pPr lvl="1">
              <a:defRPr/>
            </a:pPr>
            <a:r>
              <a:rPr lang="en-US" dirty="0"/>
              <a:t>F</a:t>
            </a:r>
            <a:r>
              <a:rPr lang="en-GB" dirty="0" err="1"/>
              <a:t>irst</a:t>
            </a:r>
            <a:r>
              <a:rPr lang="en-GB" dirty="0"/>
              <a:t> use case approved.</a:t>
            </a:r>
          </a:p>
          <a:p>
            <a:pPr lvl="1">
              <a:defRPr/>
            </a:pPr>
            <a:r>
              <a:rPr lang="en-US" dirty="0"/>
              <a:t>A</a:t>
            </a:r>
            <a:r>
              <a:rPr lang="en-GB" dirty="0" err="1"/>
              <a:t>ppendix</a:t>
            </a:r>
            <a:r>
              <a:rPr lang="en-GB" dirty="0"/>
              <a:t> about smart cities added.</a:t>
            </a:r>
          </a:p>
          <a:p>
            <a:pPr marL="0" indent="0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20%</a:t>
            </a:r>
          </a:p>
          <a:p>
            <a:pPr>
              <a:defRPr/>
            </a:pPr>
            <a:r>
              <a:rPr lang="en-GB" dirty="0"/>
              <a:t>Draft TR 22.866 Completion: 20%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Use cases must be within the scope of the study.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4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Number of Drafting session participants: 25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FS_REFEC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SA#83 (03/2019)</a:t>
            </a:r>
          </a:p>
          <a:p>
            <a:pPr lvl="1">
              <a:defRPr/>
            </a:pPr>
            <a:r>
              <a:rPr lang="en-GB" sz="2000" dirty="0"/>
              <a:t>For approval: SA#84 (06/2019)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/>
              <a:t>Have these dates been changed at this meeting? &lt;n&gt;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Use cases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SA1#86 (05/2019)</a:t>
            </a:r>
          </a:p>
          <a:p>
            <a:pPr lvl="2">
              <a:defRPr/>
            </a:pPr>
            <a:r>
              <a:rPr lang="en-US" dirty="0"/>
              <a:t>L</a:t>
            </a:r>
            <a:r>
              <a:rPr lang="en-GB" dirty="0" err="1"/>
              <a:t>ast</a:t>
            </a:r>
            <a:r>
              <a:rPr lang="en-GB" dirty="0"/>
              <a:t> use cases</a:t>
            </a:r>
          </a:p>
          <a:p>
            <a:pPr lvl="2">
              <a:defRPr/>
            </a:pPr>
            <a:r>
              <a:rPr lang="en-US" dirty="0"/>
              <a:t>Consolidated potential requirements</a:t>
            </a:r>
          </a:p>
          <a:p>
            <a:pPr lvl="2">
              <a:defRPr/>
            </a:pPr>
            <a:r>
              <a:rPr lang="en-US" dirty="0"/>
              <a:t>Overview, conclusions.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T.B.D.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&lt;20%&gt;</a:t>
            </a:r>
          </a:p>
          <a:p>
            <a:pPr lvl="1">
              <a:defRPr/>
            </a:pPr>
            <a:r>
              <a:rPr lang="en-GB" dirty="0"/>
              <a:t>Next meeting: &lt;75%&gt;</a:t>
            </a:r>
          </a:p>
          <a:p>
            <a:pPr lvl="1">
              <a:defRPr/>
            </a:pPr>
            <a:r>
              <a:rPr lang="en-GB" dirty="0"/>
              <a:t>In two meetings: &lt;100%&gt;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571725"/>
              </p:ext>
            </p:extLst>
          </p:nvPr>
        </p:nvGraphicFramePr>
        <p:xfrm>
          <a:off x="539552" y="1988840"/>
          <a:ext cx="7772400" cy="9656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27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S1-183192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Skeleton for FS_REFEC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S1-183193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Scope section FS_REFEC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S1-183382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OMESH Networks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TP on smart city and community services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S1-183704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Interdigital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for multi-hop relays on the factory floor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221</TotalTime>
  <Words>365</Words>
  <Application>Microsoft Office PowerPoint</Application>
  <PresentationFormat>On-screen Show (4:3)</PresentationFormat>
  <Paragraphs>84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FS_REFEC Status Update enhanced Relays for Energy Efficiency and Extensive Coverage</vt:lpstr>
      <vt:lpstr>FS_REFEC Status</vt:lpstr>
      <vt:lpstr>FS_REFEC Progress</vt:lpstr>
      <vt:lpstr>FS_REFEC Meeting Time</vt:lpstr>
      <vt:lpstr>FS_REFEC Completion Date</vt:lpstr>
      <vt:lpstr>FS_REFEC Planning/Progress</vt:lpstr>
      <vt:lpstr>Work plan between meetings</vt:lpstr>
      <vt:lpstr>FS_REFEC Progress Estimate</vt:lpstr>
      <vt:lpstr>FS_REFEC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Almodovar Chico, J.L. (José)</cp:lastModifiedBy>
  <cp:revision>329</cp:revision>
  <cp:lastPrinted>2000-01-14T10:02:55Z</cp:lastPrinted>
  <dcterms:created xsi:type="dcterms:W3CDTF">1999-11-22T09:19:47Z</dcterms:created>
  <dcterms:modified xsi:type="dcterms:W3CDTF">2018-11-16T20:27:05Z</dcterms:modified>
  <cp:category>Presentation</cp:category>
</cp:coreProperties>
</file>