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94" d="100"/>
          <a:sy n="94" d="100"/>
        </p:scale>
        <p:origin x="1576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FS_5G_ATRAC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Study on Asset Tracking 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use cases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Thierry </a:t>
            </a:r>
            <a:r>
              <a:rPr lang="en-US" dirty="0"/>
              <a:t>Berisot</a:t>
            </a:r>
          </a:p>
          <a:p>
            <a:r>
              <a:rPr lang="en-US" dirty="0"/>
              <a:t>NOVAMINT</a:t>
            </a:r>
          </a:p>
          <a:p>
            <a:r>
              <a:rPr lang="en-US" dirty="0"/>
              <a:t>FS_5G_ATRAC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S1-183310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#84</a:t>
            </a:r>
            <a:endParaRPr lang="en-GB" sz="1200" b="1" dirty="0"/>
          </a:p>
          <a:p>
            <a:r>
              <a:rPr lang="en-GB" sz="1200" b="1" dirty="0" smtClean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SP#81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>
                <a:solidFill>
                  <a:srgbClr val="FF0000"/>
                </a:solidFill>
              </a:rPr>
              <a:t>SP-180922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</a:t>
            </a:r>
            <a:r>
              <a:rPr lang="en-GB" dirty="0" smtClean="0"/>
              <a:t>agreed</a:t>
            </a:r>
          </a:p>
          <a:p>
            <a:pPr lvl="1">
              <a:defRPr/>
            </a:pPr>
            <a:r>
              <a:rPr lang="en-GB" dirty="0" smtClean="0"/>
              <a:t>Scope added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Overview added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2 Use cases added</a:t>
            </a:r>
            <a:endParaRPr lang="en-GB" dirty="0" smtClean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15%</a:t>
            </a:r>
            <a:endParaRPr lang="en-GB" dirty="0"/>
          </a:p>
          <a:p>
            <a:pPr>
              <a:defRPr/>
            </a:pPr>
            <a:r>
              <a:rPr lang="en-GB" dirty="0"/>
              <a:t>Draft TR </a:t>
            </a:r>
            <a:r>
              <a:rPr lang="en-GB" dirty="0" smtClean="0"/>
              <a:t>22.836 </a:t>
            </a:r>
            <a:r>
              <a:rPr lang="en-GB" dirty="0"/>
              <a:t>Completion: </a:t>
            </a:r>
            <a:r>
              <a:rPr lang="en-GB" dirty="0" smtClean="0"/>
              <a:t>15%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3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/>
              <a:t>FS_5G_ATRAC Completion </a:t>
            </a:r>
            <a:r>
              <a:rPr lang="en-GB" sz="3200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SA#83 (03/2019)</a:t>
            </a:r>
          </a:p>
          <a:p>
            <a:pPr lvl="1">
              <a:defRPr/>
            </a:pPr>
            <a:r>
              <a:rPr lang="en-GB" sz="2000" dirty="0"/>
              <a:t>For approval: 	SA#84 (06/2019)</a:t>
            </a:r>
            <a:br>
              <a:rPr lang="en-GB" sz="2000" dirty="0"/>
            </a:b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/>
              <a:t>FS_5G_ATRAC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Topics to focus on at next SA1 meeting:</a:t>
            </a:r>
          </a:p>
          <a:p>
            <a:pPr lvl="1">
              <a:defRPr/>
            </a:pPr>
            <a:r>
              <a:rPr lang="en-GB" sz="2000" dirty="0"/>
              <a:t>General sections </a:t>
            </a:r>
            <a:r>
              <a:rPr lang="en-GB" sz="2000" dirty="0" smtClean="0"/>
              <a:t>(Definitions)</a:t>
            </a:r>
          </a:p>
          <a:p>
            <a:pPr lvl="1">
              <a:defRPr/>
            </a:pPr>
            <a:r>
              <a:rPr lang="en-GB" sz="2000" dirty="0" smtClean="0"/>
              <a:t>Use </a:t>
            </a:r>
            <a:r>
              <a:rPr lang="en-GB" sz="2000" dirty="0"/>
              <a:t>cases and potential </a:t>
            </a:r>
            <a:r>
              <a:rPr lang="en-GB" sz="2000" dirty="0" smtClean="0"/>
              <a:t>requirements</a:t>
            </a:r>
            <a:endParaRPr lang="en-GB" sz="2000" dirty="0"/>
          </a:p>
          <a:p>
            <a:pPr>
              <a:defRPr/>
            </a:pPr>
            <a:r>
              <a:rPr lang="en-GB" sz="2400" dirty="0"/>
              <a:t>Planning for subsequent meetings</a:t>
            </a:r>
          </a:p>
          <a:p>
            <a:pPr lvl="1">
              <a:defRPr/>
            </a:pPr>
            <a:r>
              <a:rPr lang="en-GB" sz="2000" dirty="0"/>
              <a:t>SA1#86 (05/2019)</a:t>
            </a:r>
          </a:p>
          <a:p>
            <a:pPr lvl="2">
              <a:defRPr/>
            </a:pPr>
            <a:r>
              <a:rPr lang="en-GB" sz="1800" dirty="0"/>
              <a:t>Use cases and potential requirements</a:t>
            </a:r>
          </a:p>
          <a:p>
            <a:pPr lvl="2">
              <a:defRPr/>
            </a:pPr>
            <a:r>
              <a:rPr lang="en-GB" sz="1800" dirty="0" smtClean="0"/>
              <a:t>Finalizing </a:t>
            </a:r>
            <a:r>
              <a:rPr lang="en-GB" sz="1800" dirty="0"/>
              <a:t>requirements consolidations</a:t>
            </a:r>
          </a:p>
          <a:p>
            <a:pPr lvl="2">
              <a:defRPr/>
            </a:pPr>
            <a:r>
              <a:rPr lang="en-GB" sz="1800" dirty="0"/>
              <a:t>Finalization of TR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FS_5G_ATRAC Progress </a:t>
            </a:r>
            <a:r>
              <a:rPr lang="en-GB" sz="3200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15%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70</a:t>
            </a:r>
            <a:r>
              <a:rPr lang="en-GB" dirty="0"/>
              <a:t>%</a:t>
            </a:r>
          </a:p>
          <a:p>
            <a:pPr lvl="1">
              <a:defRPr/>
            </a:pPr>
            <a:r>
              <a:rPr lang="en-GB" dirty="0"/>
              <a:t>In two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FS_5G_ATRAC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089255"/>
              </p:ext>
            </p:extLst>
          </p:nvPr>
        </p:nvGraphicFramePr>
        <p:xfrm>
          <a:off x="684213" y="2924175"/>
          <a:ext cx="7772400" cy="15253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sng" strike="noStrike" kern="1200"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Calibri" charset="0"/>
                          <a:cs typeface="Arial" charset="0"/>
                        </a:rPr>
                        <a:t>S1-183154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Novamint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Skeleton for TR 22.836 on Asset Tracking Use Cases (5G_ATRAC)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sng" strike="noStrike" kern="1200"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Calibri" charset="0"/>
                          <a:cs typeface="Arial" charset="0"/>
                        </a:rPr>
                        <a:t>S1-183593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Novamint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TR22.836 Scope</a:t>
                      </a:r>
                      <a:endParaRPr lang="ro-RO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sng" strike="noStrike" kern="1200"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Calibri" charset="0"/>
                          <a:cs typeface="Arial" charset="0"/>
                        </a:rPr>
                        <a:t>S1-183378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Novamint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Overview section for TR 22.836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sng" strike="noStrike" kern="1200" dirty="0" smtClean="0"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Calibri" charset="0"/>
                          <a:cs typeface="Arial" charset="0"/>
                        </a:rPr>
                        <a:t>S1-183693</a:t>
                      </a:r>
                      <a:endParaRPr lang="en-GB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Novamint</a:t>
                      </a:r>
                      <a:endParaRPr lang="en-GB" sz="1800" b="0" i="0" u="none" strike="noStrike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SimSun" charset="-122"/>
                          <a:cs typeface="Times New Roman" charset="0"/>
                        </a:rPr>
                        <a:t>Use Case on Container Tracking</a:t>
                      </a:r>
                      <a:endParaRPr lang="en-GB" sz="18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68580" marR="6858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S1-183694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+mn-lt"/>
                          <a:ea typeface="SimSun" charset="-122"/>
                          <a:cs typeface="Times New Roman" charset="0"/>
                        </a:rPr>
                        <a:t>Novamint</a:t>
                      </a:r>
                      <a:endParaRPr lang="en-US" sz="140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SimSun" charset="-122"/>
                          <a:cs typeface="Times New Roman" charset="0"/>
                        </a:rPr>
                        <a:t>Use Case on Wagon Tracking</a:t>
                      </a:r>
                      <a:endParaRPr lang="en-US" sz="1400" dirty="0">
                        <a:effectLst/>
                        <a:latin typeface="+mn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609</TotalTime>
  <Words>289</Words>
  <Application>Microsoft Macintosh PowerPoint</Application>
  <PresentationFormat>On-screen Show (4:3)</PresentationFormat>
  <Paragraphs>86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Bookman Old Style</vt:lpstr>
      <vt:lpstr>Calibri</vt:lpstr>
      <vt:lpstr>MS Mincho</vt:lpstr>
      <vt:lpstr>SimSun</vt:lpstr>
      <vt:lpstr>Times New Roman</vt:lpstr>
      <vt:lpstr>Arial</vt:lpstr>
      <vt:lpstr>Blank Presentation</vt:lpstr>
      <vt:lpstr>FS_5G_ATRAC Status Update Study on Asset Tracking  use cases</vt:lpstr>
      <vt:lpstr>FS_5G_ATRAC Status</vt:lpstr>
      <vt:lpstr>FS_5G_ATRAC Progress</vt:lpstr>
      <vt:lpstr>FS_5G_ATRAC Meeting Time</vt:lpstr>
      <vt:lpstr>FS_5G_ATRAC Completion Date</vt:lpstr>
      <vt:lpstr>FS_5G_ATRAC Planning/Progress</vt:lpstr>
      <vt:lpstr>Work plan between meetings</vt:lpstr>
      <vt:lpstr>FS_5G_ATRAC Progress Estimate</vt:lpstr>
      <vt:lpstr>FS_5G_ATRAC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334</cp:revision>
  <cp:lastPrinted>2000-01-14T10:02:55Z</cp:lastPrinted>
  <dcterms:created xsi:type="dcterms:W3CDTF">1999-11-22T09:19:47Z</dcterms:created>
  <dcterms:modified xsi:type="dcterms:W3CDTF">2018-11-16T20:41:50Z</dcterms:modified>
  <cp:category>Presentation</cp:category>
</cp:coreProperties>
</file>