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6" d="100"/>
          <a:sy n="56" d="100"/>
        </p:scale>
        <p:origin x="394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Business Role Models for Network Slices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BRMNS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S1-183308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SP#81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SP-180773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Clarifications of requirements</a:t>
            </a:r>
          </a:p>
          <a:p>
            <a:pPr lvl="1">
              <a:defRPr/>
            </a:pPr>
            <a:r>
              <a:rPr lang="en-GB" dirty="0"/>
              <a:t>Completion of normative requirements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BRMNS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/>
              <a:t>List </a:t>
            </a:r>
            <a:r>
              <a:rPr lang="en-GB" dirty="0"/>
              <a:t>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36142"/>
              </p:ext>
            </p:extLst>
          </p:nvPr>
        </p:nvGraphicFramePr>
        <p:xfrm>
          <a:off x="684213" y="2924175"/>
          <a:ext cx="7772400" cy="7362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S1-183642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Correction to BRMNS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S1-183473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Enhanced network slice requirements based on business role models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108</TotalTime>
  <Words>168</Words>
  <Application>Microsoft Office PowerPoint</Application>
  <PresentationFormat>On-screen Show (4:3)</PresentationFormat>
  <Paragraphs>46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BRMNS Status Update Business Role Models for Network Slices</vt:lpstr>
      <vt:lpstr>BRMNS Status</vt:lpstr>
      <vt:lpstr>BRMNS Progress</vt:lpstr>
      <vt:lpstr>BRMNS Meeting Time</vt:lpstr>
      <vt:lpstr>BRMNS Completion Date</vt:lpstr>
      <vt:lpstr>BRMNS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bcovell3</cp:lastModifiedBy>
  <cp:revision>327</cp:revision>
  <cp:lastPrinted>2000-01-14T10:02:55Z</cp:lastPrinted>
  <dcterms:created xsi:type="dcterms:W3CDTF">1999-11-22T09:19:47Z</dcterms:created>
  <dcterms:modified xsi:type="dcterms:W3CDTF">2018-11-15T21:47:23Z</dcterms:modified>
  <cp:category>Presentation</cp:category>
</cp:coreProperties>
</file>