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110" d="100"/>
          <a:sy n="110" d="100"/>
        </p:scale>
        <p:origin x="542" y="-19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FS_AVPROD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in Audio-Visual Service Production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Roland </a:t>
            </a:r>
            <a:r>
              <a:rPr lang="en-US" dirty="0" err="1"/>
              <a:t>Beutler</a:t>
            </a:r>
            <a:endParaRPr lang="en-US" dirty="0"/>
          </a:p>
          <a:p>
            <a:r>
              <a:rPr lang="en-US" dirty="0"/>
              <a:t>EBU</a:t>
            </a:r>
          </a:p>
          <a:p>
            <a:r>
              <a:rPr lang="en-US" dirty="0"/>
              <a:t>FS_AVPROD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S1-183306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0975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#84</a:t>
            </a:r>
          </a:p>
          <a:p>
            <a:r>
              <a:rPr lang="en-GB" sz="1200" b="1" dirty="0"/>
              <a:t>Spokane, WA, USA, 12 - 16 November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539750" y="3800475"/>
            <a:ext cx="1584325" cy="904875"/>
          </a:xfrm>
          <a:prstGeom prst="wedgeEllipseCallout">
            <a:avLst>
              <a:gd name="adj1" fmla="val -54278"/>
              <a:gd name="adj2" fmla="val 123977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square"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FS_AVPROD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&lt;n&gt;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FS_AVPROD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Revised WID approved.</a:t>
            </a:r>
          </a:p>
          <a:p>
            <a:pPr lvl="1">
              <a:defRPr/>
            </a:pPr>
            <a:r>
              <a:rPr lang="en-US" dirty="0"/>
              <a:t>9 use cases introduced.</a:t>
            </a:r>
          </a:p>
          <a:p>
            <a:pPr marL="457200" lvl="1" indent="0">
              <a:buNone/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50%</a:t>
            </a:r>
          </a:p>
          <a:p>
            <a:pPr>
              <a:defRPr/>
            </a:pPr>
            <a:r>
              <a:rPr lang="en-GB" dirty="0"/>
              <a:t>Draft TR 22.827 Completion: 50%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FS_AVPROD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2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2</a:t>
            </a:r>
          </a:p>
          <a:p>
            <a:pPr>
              <a:defRPr/>
            </a:pPr>
            <a:r>
              <a:rPr lang="en-GB" dirty="0"/>
              <a:t>Number of Drafting session participants: 20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FS_AVPROD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TR22.827 to SA plenary:</a:t>
            </a:r>
          </a:p>
          <a:p>
            <a:pPr lvl="1">
              <a:defRPr/>
            </a:pPr>
            <a:r>
              <a:rPr lang="en-GB" sz="2000" dirty="0"/>
              <a:t>For information: SA#83 (03/2019)</a:t>
            </a:r>
          </a:p>
          <a:p>
            <a:pPr lvl="1">
              <a:defRPr/>
            </a:pPr>
            <a:r>
              <a:rPr lang="en-GB" sz="2000" dirty="0"/>
              <a:t>For approval: SA#84 (06/2019)</a:t>
            </a:r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Have these dates been changed at this meeting? &lt;y&gt;</a:t>
            </a:r>
          </a:p>
          <a:p>
            <a:pPr lvl="1">
              <a:defRPr/>
            </a:pPr>
            <a:r>
              <a:rPr lang="en-GB" sz="2000" dirty="0"/>
              <a:t>For information: SA#82 (12/2018)</a:t>
            </a:r>
          </a:p>
          <a:p>
            <a:pPr lvl="1">
              <a:defRPr/>
            </a:pPr>
            <a:r>
              <a:rPr lang="en-GB" sz="2000" dirty="0"/>
              <a:t>For approval: SA#83 (03/2019)</a:t>
            </a:r>
          </a:p>
          <a:p>
            <a:pPr lvl="1">
              <a:defRPr/>
            </a:pPr>
            <a:endParaRPr lang="en-GB" sz="2000" dirty="0"/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413897" cy="782637"/>
          </a:xfrm>
        </p:spPr>
        <p:txBody>
          <a:bodyPr/>
          <a:lstStyle/>
          <a:p>
            <a:r>
              <a:rPr lang="en-GB" dirty="0"/>
              <a:t>FS_AVPROD 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Enhancement of use cases with gap analysis </a:t>
            </a:r>
          </a:p>
          <a:p>
            <a:pPr lvl="1">
              <a:defRPr/>
            </a:pPr>
            <a:r>
              <a:rPr lang="en-GB" dirty="0"/>
              <a:t>New use cases</a:t>
            </a:r>
          </a:p>
          <a:p>
            <a:pPr lvl="1">
              <a:defRPr/>
            </a:pPr>
            <a:r>
              <a:rPr lang="en-GB" dirty="0"/>
              <a:t>Discussion on challenges dealing particularly with nomadic and ad-hoc production deployment and high-mobility production scenarios</a:t>
            </a:r>
          </a:p>
          <a:p>
            <a:pPr lvl="1">
              <a:defRPr/>
            </a:pPr>
            <a:r>
              <a:rPr lang="en-GB" dirty="0"/>
              <a:t>Consolidation of requirements for the normative phase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None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413897" cy="782637"/>
          </a:xfrm>
        </p:spPr>
        <p:txBody>
          <a:bodyPr/>
          <a:lstStyle/>
          <a:p>
            <a:r>
              <a:rPr lang="en-GB" dirty="0"/>
              <a:t>FS_AVPROD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&lt;60%&gt;</a:t>
            </a:r>
          </a:p>
          <a:p>
            <a:pPr lvl="1">
              <a:defRPr/>
            </a:pPr>
            <a:r>
              <a:rPr lang="en-GB" dirty="0"/>
              <a:t>Next meeting: &lt;100%&gt;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8058150" cy="782637"/>
          </a:xfrm>
        </p:spPr>
        <p:txBody>
          <a:bodyPr/>
          <a:lstStyle/>
          <a:p>
            <a:r>
              <a:rPr lang="en-GB" dirty="0"/>
              <a:t>FS_AVPROD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537998"/>
              </p:ext>
            </p:extLst>
          </p:nvPr>
        </p:nvGraphicFramePr>
        <p:xfrm>
          <a:off x="395536" y="1988840"/>
          <a:ext cx="8039619" cy="131137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227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28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39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S1-183175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Sennheiser, Fraunhofer HHI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Annex: Real-time audio-streaming latency budget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S1-183658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EBU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Single-Camera Uncompressed Outside Broadcast Contribution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S1-183659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EBU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Single-Camera compressed Outside Broadcast Contribution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S1-183660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EBU, Ericsson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Professional TV Production Contribution from a Multi-Camera Outside using Uncompressed Video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7CD4CA9E-32A6-4BDC-937A-9E9F348199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273204"/>
              </p:ext>
            </p:extLst>
          </p:nvPr>
        </p:nvGraphicFramePr>
        <p:xfrm>
          <a:off x="395287" y="3775634"/>
          <a:ext cx="8072094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27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33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30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S1-183661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EBU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Simple Live Sports Commentary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S1-183663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EBU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Non-public 5G network deployment for AV Prod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S1-183664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Sennheiser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Audio Streaming in Professional Live Performances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S1-183665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Sennheiser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Live production with integrated audience services 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9FA0EFC9-3C51-4C53-962E-49C5A5E82E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493469"/>
              </p:ext>
            </p:extLst>
          </p:nvPr>
        </p:nvGraphicFramePr>
        <p:xfrm>
          <a:off x="384519" y="5127424"/>
          <a:ext cx="8072094" cy="50581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27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33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30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S1-183703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Sennheiser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Intercom system for large live events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S1-183657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Intel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Use case </a:t>
                      </a:r>
                      <a:r>
                        <a:rPr lang="en-GB" sz="1200">
                          <a:effectLst/>
                          <a:latin typeface="Arial"/>
                          <a:ea typeface="Calibri"/>
                          <a:cs typeface="Times New Roman"/>
                        </a:rPr>
                        <a:t>of live </a:t>
                      </a: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immersive media production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390</Words>
  <Application>Microsoft Office PowerPoint</Application>
  <PresentationFormat>Bildschirmpräsentation (4:3)</PresentationFormat>
  <Paragraphs>97</Paragraphs>
  <Slides>9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6" baseType="lpstr">
      <vt:lpstr>MS Mincho</vt:lpstr>
      <vt:lpstr>SimSun</vt:lpstr>
      <vt:lpstr>Arial</vt:lpstr>
      <vt:lpstr>Bookman Old Style</vt:lpstr>
      <vt:lpstr>Calibri</vt:lpstr>
      <vt:lpstr>Times New Roman</vt:lpstr>
      <vt:lpstr>Blank Presentation</vt:lpstr>
      <vt:lpstr>FS_AVPROD Status Update Study in Audio-Visual Service Production</vt:lpstr>
      <vt:lpstr>FS_AVPROD Status</vt:lpstr>
      <vt:lpstr>FS_AVPROD Progress</vt:lpstr>
      <vt:lpstr>FS_AVPROD Meeting Time</vt:lpstr>
      <vt:lpstr>FS_AVPROD Completion Date</vt:lpstr>
      <vt:lpstr>FS_AVPROD  Planning/Progress</vt:lpstr>
      <vt:lpstr>Work plan between meetings</vt:lpstr>
      <vt:lpstr>FS_AVPROD Progress Estimate</vt:lpstr>
      <vt:lpstr>FS_AVPROD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Perez, Maria Dolores</cp:lastModifiedBy>
  <cp:revision>338</cp:revision>
  <cp:lastPrinted>2000-01-14T10:02:55Z</cp:lastPrinted>
  <dcterms:created xsi:type="dcterms:W3CDTF">1999-11-22T09:19:47Z</dcterms:created>
  <dcterms:modified xsi:type="dcterms:W3CDTF">2018-11-16T20:51:20Z</dcterms:modified>
  <cp:category>Presentation</cp:category>
</cp:coreProperties>
</file>