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1" r:id="rId4"/>
    <p:sldId id="260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3" d="100"/>
          <a:sy n="63" d="100"/>
        </p:scale>
        <p:origin x="1602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008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2130425"/>
            <a:ext cx="8424936" cy="1470025"/>
          </a:xfrm>
        </p:spPr>
        <p:txBody>
          <a:bodyPr/>
          <a:lstStyle/>
          <a:p>
            <a:r>
              <a:rPr lang="en-US" dirty="0" smtClean="0"/>
              <a:t>FS_MPS2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Feasibility Study of MPS Phase 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Ray P. Singh</a:t>
            </a:r>
            <a:endParaRPr lang="en-US" dirty="0"/>
          </a:p>
          <a:p>
            <a:r>
              <a:rPr lang="en-US" dirty="0" err="1" smtClean="0"/>
              <a:t>Vencore</a:t>
            </a:r>
            <a:r>
              <a:rPr lang="en-US" dirty="0" smtClean="0"/>
              <a:t> Labs</a:t>
            </a:r>
            <a:endParaRPr lang="en-US" dirty="0"/>
          </a:p>
          <a:p>
            <a:r>
              <a:rPr lang="en-US" dirty="0" smtClean="0"/>
              <a:t>FS_MPS2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S1-183304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97517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Spokane, USA, 12 - 16 November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use </a:t>
            </a:r>
            <a:r>
              <a:rPr lang="en-GB" dirty="0"/>
              <a:t>c</a:t>
            </a:r>
            <a:r>
              <a:rPr lang="en-GB" dirty="0" smtClean="0"/>
              <a:t>ases</a:t>
            </a:r>
          </a:p>
          <a:p>
            <a:pPr lvl="2">
              <a:defRPr/>
            </a:pPr>
            <a:r>
              <a:rPr lang="en-US" sz="1800" dirty="0" smtClean="0"/>
              <a:t>MPS for </a:t>
            </a:r>
            <a:r>
              <a:rPr lang="en-US" sz="1800" dirty="0" err="1" smtClean="0"/>
              <a:t>MMTel</a:t>
            </a:r>
            <a:r>
              <a:rPr lang="en-US" sz="1800" dirty="0" smtClean="0"/>
              <a:t> video from MPS subscribed UE,</a:t>
            </a:r>
          </a:p>
          <a:p>
            <a:pPr lvl="2">
              <a:defRPr/>
            </a:pPr>
            <a:r>
              <a:rPr lang="en-US" sz="1800" dirty="0" smtClean="0"/>
              <a:t>MPS for </a:t>
            </a:r>
            <a:r>
              <a:rPr lang="en-US" sz="1800" dirty="0" err="1" smtClean="0"/>
              <a:t>MMTel</a:t>
            </a:r>
            <a:r>
              <a:rPr lang="en-US" sz="1800" dirty="0" smtClean="0"/>
              <a:t> video from public UE,</a:t>
            </a:r>
          </a:p>
          <a:p>
            <a:pPr lvl="2">
              <a:defRPr/>
            </a:pPr>
            <a:r>
              <a:rPr lang="en-US" sz="1800" dirty="0" smtClean="0"/>
              <a:t>MPS for </a:t>
            </a:r>
            <a:r>
              <a:rPr lang="en-US" sz="1800" dirty="0" err="1" smtClean="0"/>
              <a:t>MMTel</a:t>
            </a:r>
            <a:r>
              <a:rPr lang="en-US" sz="1800" dirty="0" smtClean="0"/>
              <a:t> video during international roaming,</a:t>
            </a:r>
          </a:p>
          <a:p>
            <a:pPr lvl="2">
              <a:defRPr/>
            </a:pPr>
            <a:r>
              <a:rPr lang="en-US" sz="1800" dirty="0" smtClean="0"/>
              <a:t>MPS for </a:t>
            </a:r>
            <a:r>
              <a:rPr lang="en-US" sz="1800" dirty="0" err="1" smtClean="0"/>
              <a:t>MMTel</a:t>
            </a:r>
            <a:r>
              <a:rPr lang="en-US" sz="1800" dirty="0" smtClean="0"/>
              <a:t> video conference form MPS subscribed UE,</a:t>
            </a:r>
          </a:p>
          <a:p>
            <a:pPr lvl="2">
              <a:defRPr/>
            </a:pPr>
            <a:r>
              <a:rPr lang="en-US" sz="1800" dirty="0" smtClean="0"/>
              <a:t>MPS for </a:t>
            </a:r>
            <a:r>
              <a:rPr lang="en-US" sz="1800" dirty="0" err="1" smtClean="0"/>
              <a:t>MMTel</a:t>
            </a:r>
            <a:r>
              <a:rPr lang="en-US" sz="1800" dirty="0" smtClean="0"/>
              <a:t> video conference from public UE,</a:t>
            </a:r>
          </a:p>
          <a:p>
            <a:pPr lvl="2">
              <a:defRPr/>
            </a:pPr>
            <a:r>
              <a:rPr lang="en-US" sz="1800" dirty="0" err="1" smtClean="0"/>
              <a:t>MMTel</a:t>
            </a:r>
            <a:r>
              <a:rPr lang="en-US" sz="1800" dirty="0" smtClean="0"/>
              <a:t> video conference host invoking MPS for all participants, and</a:t>
            </a:r>
            <a:endParaRPr lang="en-US" sz="1800" dirty="0"/>
          </a:p>
          <a:p>
            <a:pPr lvl="2">
              <a:defRPr/>
            </a:pPr>
            <a:r>
              <a:rPr lang="en-GB" sz="1800" dirty="0" smtClean="0"/>
              <a:t>MPS for </a:t>
            </a:r>
            <a:r>
              <a:rPr lang="en-GB" sz="1800" dirty="0" err="1" smtClean="0"/>
              <a:t>MMTel</a:t>
            </a:r>
            <a:r>
              <a:rPr lang="en-GB" sz="1800" dirty="0" smtClean="0"/>
              <a:t> video conference during international roaming.</a:t>
            </a:r>
            <a:endParaRPr lang="en-GB" sz="18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65%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SA#84 (06/2019)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SA#85 (09/2019)</a:t>
            </a: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&lt;y&gt;</a:t>
            </a: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/>
              <a:t>Estimated percentage completion</a:t>
            </a:r>
            <a:r>
              <a:rPr lang="en-GB" sz="2400" dirty="0" smtClean="0"/>
              <a:t>: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SA#82: &lt;65%&gt;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SA#83: &lt;80%&gt;</a:t>
            </a:r>
          </a:p>
          <a:p>
            <a:pPr lvl="1">
              <a:defRPr/>
            </a:pPr>
            <a:r>
              <a:rPr lang="en-GB" sz="2000" dirty="0" smtClean="0"/>
              <a:t>SA#84: &lt;90%&gt;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SA#85: &lt;100%&gt;</a:t>
            </a: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Planning/Progress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at next SA1 meeting:</a:t>
            </a:r>
          </a:p>
          <a:p>
            <a:pPr lvl="1">
              <a:defRPr/>
            </a:pPr>
            <a:r>
              <a:rPr lang="en-GB" dirty="0" smtClean="0"/>
              <a:t>MPS for video</a:t>
            </a:r>
          </a:p>
          <a:p>
            <a:pPr lvl="1">
              <a:defRPr/>
            </a:pPr>
            <a:r>
              <a:rPr lang="en-GB" dirty="0" smtClean="0"/>
              <a:t>MPS for text</a:t>
            </a:r>
            <a:endParaRPr lang="en-GB" dirty="0"/>
          </a:p>
          <a:p>
            <a:pPr>
              <a:defRPr/>
            </a:pPr>
            <a:r>
              <a:rPr lang="en-GB" dirty="0"/>
              <a:t>Planning for subsequent </a:t>
            </a:r>
            <a:r>
              <a:rPr lang="en-GB" dirty="0" smtClean="0"/>
              <a:t>meetings</a:t>
            </a:r>
          </a:p>
          <a:p>
            <a:pPr lvl="1">
              <a:defRPr/>
            </a:pPr>
            <a:r>
              <a:rPr lang="en-GB" dirty="0" smtClean="0"/>
              <a:t>SA1#86 (6-10, May 2019)</a:t>
            </a:r>
          </a:p>
          <a:p>
            <a:pPr lvl="2">
              <a:defRPr/>
            </a:pPr>
            <a:r>
              <a:rPr lang="en-GB" dirty="0" smtClean="0"/>
              <a:t>5G evolution considerations</a:t>
            </a:r>
          </a:p>
          <a:p>
            <a:pPr lvl="2">
              <a:defRPr/>
            </a:pPr>
            <a:r>
              <a:rPr lang="en-GB" dirty="0" smtClean="0"/>
              <a:t>Security considerations </a:t>
            </a:r>
          </a:p>
          <a:p>
            <a:pPr lvl="1">
              <a:defRPr/>
            </a:pPr>
            <a:r>
              <a:rPr lang="en-GB" dirty="0" smtClean="0"/>
              <a:t>SA1#87 (19-23, August 2019)</a:t>
            </a:r>
          </a:p>
          <a:p>
            <a:pPr lvl="2">
              <a:defRPr/>
            </a:pPr>
            <a:r>
              <a:rPr lang="en-GB" dirty="0" smtClean="0"/>
              <a:t>Requirements consolidation</a:t>
            </a:r>
          </a:p>
          <a:p>
            <a:pPr lvl="2">
              <a:defRPr/>
            </a:pPr>
            <a:r>
              <a:rPr lang="en-GB" dirty="0" smtClean="0"/>
              <a:t>Finalization and </a:t>
            </a:r>
            <a:r>
              <a:rPr lang="en-GB" dirty="0"/>
              <a:t>c</a:t>
            </a:r>
            <a:r>
              <a:rPr lang="en-GB" dirty="0" smtClean="0"/>
              <a:t>onclusion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This </a:t>
            </a:r>
            <a:r>
              <a:rPr lang="en-GB" dirty="0"/>
              <a:t>WI has been approved at </a:t>
            </a:r>
            <a:r>
              <a:rPr lang="en-GB" dirty="0" smtClean="0"/>
              <a:t>SP#78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/>
              <a:t>SP-170996 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194</TotalTime>
  <Words>254</Words>
  <Application>Microsoft Office PowerPoint</Application>
  <PresentationFormat>On-screen Show (4:3)</PresentationFormat>
  <Paragraphs>55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Bookman Old Style</vt:lpstr>
      <vt:lpstr>MS Mincho</vt:lpstr>
      <vt:lpstr>Times New Roman</vt:lpstr>
      <vt:lpstr>Blank Presentation</vt:lpstr>
      <vt:lpstr>FS_MPS2 Status Update Feasibility Study of MPS Phase 2</vt:lpstr>
      <vt:lpstr>FS_MPS2 Progress</vt:lpstr>
      <vt:lpstr>&lt;WI Code&gt; Completion Date</vt:lpstr>
      <vt:lpstr>FS_MPS2 Planning/Progress</vt:lpstr>
      <vt:lpstr>FS_MPS2 Essential Info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singh</cp:lastModifiedBy>
  <cp:revision>332</cp:revision>
  <cp:lastPrinted>2000-01-14T10:02:55Z</cp:lastPrinted>
  <dcterms:created xsi:type="dcterms:W3CDTF">1999-11-22T09:19:47Z</dcterms:created>
  <dcterms:modified xsi:type="dcterms:W3CDTF">2018-11-16T20:58:20Z</dcterms:modified>
  <cp:category>Presentation</cp:category>
</cp:coreProperties>
</file>