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4" r:id="rId3"/>
    <p:sldId id="256" r:id="rId4"/>
    <p:sldId id="262" r:id="rId5"/>
    <p:sldId id="265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5GSAT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/>
              <a:t>WID on Integration of Satellite Access in 5G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Cyril MICHEL</a:t>
            </a:r>
          </a:p>
          <a:p>
            <a:r>
              <a:rPr lang="en-US" dirty="0"/>
              <a:t>THALES</a:t>
            </a:r>
          </a:p>
          <a:p>
            <a:r>
              <a:rPr lang="en-US" dirty="0"/>
              <a:t>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S1-183298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9058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Washington,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No further CR’s adopted during this meeting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  <a:endParaRPr lang="en-GB" u="sng" dirty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Drafting session participants: 20</a:t>
            </a:r>
            <a:endParaRPr lang="en-GB" u="sng" dirty="0">
              <a:solidFill>
                <a:srgbClr val="FF0000"/>
              </a:solidFill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u="sng" dirty="0"/>
              <a:t>100%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</TotalTime>
  <Words>136</Words>
  <Application>Microsoft Office PowerPoint</Application>
  <PresentationFormat>On-screen Show 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5GSAT Status Update WID on Integration of Satellite Access in 5G </vt:lpstr>
      <vt:lpstr>5GSAT Status</vt:lpstr>
      <vt:lpstr>5GSAT Progress</vt:lpstr>
      <vt:lpstr>5GSAT Meeting Time</vt:lpstr>
      <vt:lpstr>5GSAT Progress Estimate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323</cp:revision>
  <cp:lastPrinted>2000-01-14T10:02:55Z</cp:lastPrinted>
  <dcterms:created xsi:type="dcterms:W3CDTF">1999-11-22T09:19:47Z</dcterms:created>
  <dcterms:modified xsi:type="dcterms:W3CDTF">2018-11-16T17:27:04Z</dcterms:modified>
  <cp:category>Presentation</cp:category>
</cp:coreProperties>
</file>