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7" r:id="rId3"/>
    <p:sldId id="256" r:id="rId4"/>
    <p:sldId id="262" r:id="rId5"/>
    <p:sldId id="261" r:id="rId6"/>
    <p:sldId id="266" r:id="rId7"/>
    <p:sldId id="268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05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22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5GLAN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5GLAN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Jose Almodovar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S1-183296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6A957919-9127-424F-9A51-572E2310B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&lt;n&gt;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88649566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Normative work has been finished. The new requirements has been added to TS 22.261 [CR#0316, CR#0319, CR#0334, CR#0335, CR#0336, CR#0337, CR#0338, CR#0339, CR#0340, CR#0341, CR#0342]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Draft  Section TS 22.261 Completion: 100%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4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Drafting session participants: 25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CR to SA plenary:</a:t>
            </a:r>
          </a:p>
          <a:p>
            <a:pPr lvl="1">
              <a:defRPr/>
            </a:pPr>
            <a:r>
              <a:rPr lang="en-GB" sz="2000" dirty="0"/>
              <a:t>For approval: SA#82 (12/2018)</a:t>
            </a:r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&lt;n&gt;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276447"/>
              </p:ext>
            </p:extLst>
          </p:nvPr>
        </p:nvGraphicFramePr>
        <p:xfrm>
          <a:off x="539552" y="2111759"/>
          <a:ext cx="7795331" cy="37794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32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/>
                        </a:rPr>
                        <a:t>S1-183697</a:t>
                      </a:r>
                      <a:endParaRPr lang="nl-NL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5GLAN requirements about enabling disabling UE from 5G-LAN based on location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S1-183369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5G LAN-type service support connected to wired Ethernet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/>
                        </a:rPr>
                        <a:t>S1-183370</a:t>
                      </a:r>
                      <a:endParaRPr lang="nl-NL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</a:t>
                      </a: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Addittion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to definition on private communication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S1-183371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Update of 5GLAN - General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7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S1-183372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Update of 5G LAN - virtual network (5G LAN-VN).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657678"/>
                  </a:ext>
                </a:extLst>
              </a:tr>
              <a:tr h="672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/>
                        </a:rPr>
                        <a:t>S1-183386</a:t>
                      </a:r>
                      <a:endParaRPr lang="nl-NL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Update of 5GLAN - Creation and management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3992180"/>
                  </a:ext>
                </a:extLst>
              </a:tr>
              <a:tr h="259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Arial"/>
                        </a:rPr>
                        <a:t>S1-183392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Update of 5GLAN – Privacy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67541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177865"/>
              </p:ext>
            </p:extLst>
          </p:nvPr>
        </p:nvGraphicFramePr>
        <p:xfrm>
          <a:off x="539552" y="2111759"/>
          <a:ext cx="7795331" cy="26154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/>
                        </a:rPr>
                        <a:t>S1-183390</a:t>
                      </a:r>
                      <a:endParaRPr lang="nl-NL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Update of 5GLAN – Discovery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S1-183202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Update of 5GLAN – Indirect Communication Mode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/>
                        </a:rPr>
                        <a:t>S1-183376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Update of 5GLAN – Service exposure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S1-183389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KPN, Nokia, Huawei, Interdigital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CR22.261v16.5.0: Update of 5GLAN – Security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728934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232</TotalTime>
  <Words>420</Words>
  <Application>Microsoft Office PowerPoint</Application>
  <PresentationFormat>On-screen Show (4:3)</PresentationFormat>
  <Paragraphs>81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Mincho</vt:lpstr>
      <vt:lpstr>Arial</vt:lpstr>
      <vt:lpstr>Bookman Old Style</vt:lpstr>
      <vt:lpstr>Calibri</vt:lpstr>
      <vt:lpstr>Times New Roman</vt:lpstr>
      <vt:lpstr>Blank Presentation</vt:lpstr>
      <vt:lpstr>5GLAN Status Update 5GLAN Requirements</vt:lpstr>
      <vt:lpstr>5GLAN Status</vt:lpstr>
      <vt:lpstr>5GLAN Progress</vt:lpstr>
      <vt:lpstr>5GLAN Meeting Time</vt:lpstr>
      <vt:lpstr>5GLAN Completion Date</vt:lpstr>
      <vt:lpstr>5GLAN Agreed documents</vt:lpstr>
      <vt:lpstr>5GLAN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328</cp:revision>
  <cp:lastPrinted>2000-01-14T10:02:55Z</cp:lastPrinted>
  <dcterms:created xsi:type="dcterms:W3CDTF">1999-11-22T09:19:47Z</dcterms:created>
  <dcterms:modified xsi:type="dcterms:W3CDTF">2018-11-16T20:27:55Z</dcterms:modified>
  <cp:category>Presentation</cp:category>
</cp:coreProperties>
</file>