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5" r:id="rId3"/>
    <p:sldId id="256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4" d="100"/>
          <a:sy n="104" d="100"/>
        </p:scale>
        <p:origin x="972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1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 err="1" smtClean="0"/>
              <a:t>QoS_MON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GB" sz="3200" dirty="0" err="1" smtClean="0"/>
              <a:t>QoS</a:t>
            </a:r>
            <a:r>
              <a:rPr lang="en-GB" sz="3200" dirty="0" smtClean="0"/>
              <a:t> </a:t>
            </a:r>
            <a:r>
              <a:rPr lang="en-GB" sz="3200" dirty="0"/>
              <a:t>Monitoring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Amar Deol</a:t>
            </a:r>
            <a:endParaRPr lang="en-US" dirty="0"/>
          </a:p>
          <a:p>
            <a:r>
              <a:rPr lang="en-US" dirty="0" smtClean="0"/>
              <a:t>Huawei</a:t>
            </a:r>
            <a:endParaRPr lang="en-US" dirty="0"/>
          </a:p>
          <a:p>
            <a:r>
              <a:rPr lang="en-US" dirty="0" err="1" smtClean="0"/>
              <a:t>QoS_MON</a:t>
            </a:r>
            <a:r>
              <a:rPr lang="en-US" dirty="0" smtClean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S1-183293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r>
              <a:rPr lang="en-GB" sz="1200" b="1" dirty="0" smtClean="0"/>
              <a:t>Spokane, WA, </a:t>
            </a:r>
            <a:r>
              <a:rPr lang="en-GB" sz="1200" b="1" dirty="0"/>
              <a:t>USA, </a:t>
            </a:r>
            <a:r>
              <a:rPr lang="en-GB" sz="1200" b="1" dirty="0" smtClean="0"/>
              <a:t>12 </a:t>
            </a:r>
            <a:r>
              <a:rPr lang="en-GB" sz="1200" b="1" dirty="0"/>
              <a:t>- </a:t>
            </a:r>
            <a:r>
              <a:rPr lang="en-GB" sz="1200" b="1" dirty="0" smtClean="0"/>
              <a:t>16 November </a:t>
            </a:r>
            <a:r>
              <a:rPr lang="en-GB" sz="1200" b="1" dirty="0"/>
              <a:t>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marL="0" indent="0">
              <a:buNone/>
              <a:defRPr/>
            </a:pPr>
            <a:r>
              <a:rPr lang="en-GB" dirty="0"/>
              <a:t>	1</a:t>
            </a:r>
            <a:r>
              <a:rPr lang="en-GB" dirty="0" smtClean="0"/>
              <a:t> CR agreed</a:t>
            </a:r>
            <a:r>
              <a:rPr lang="en-GB" dirty="0"/>
              <a:t> </a:t>
            </a:r>
            <a:r>
              <a:rPr lang="en-GB" dirty="0" smtClean="0"/>
              <a:t>in S1-183635 for updating 	Annex </a:t>
            </a:r>
            <a:r>
              <a:rPr lang="en-GB" dirty="0"/>
              <a:t>F </a:t>
            </a:r>
            <a:r>
              <a:rPr lang="en-GB" dirty="0" smtClean="0"/>
              <a:t>with information on Network 	Diagnostics. </a:t>
            </a:r>
          </a:p>
          <a:p>
            <a:pPr marL="0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04708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fr-FR" sz="2400" dirty="0"/>
              <a:t>Target </a:t>
            </a:r>
            <a:r>
              <a:rPr lang="fr-FR" sz="2400" dirty="0" err="1" smtClean="0"/>
              <a:t>completion</a:t>
            </a:r>
            <a:r>
              <a:rPr lang="fr-FR" sz="2400" dirty="0" smtClean="0"/>
              <a:t> </a:t>
            </a:r>
            <a:r>
              <a:rPr lang="fr-FR" sz="2400" dirty="0"/>
              <a:t>date: </a:t>
            </a:r>
            <a:r>
              <a:rPr lang="fr-FR" sz="2400" dirty="0" smtClean="0"/>
              <a:t>SA#82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SA#82: &lt;100%&gt;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SA#79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SP-180141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</TotalTime>
  <Words>111</Words>
  <Application>Microsoft Office PowerPoint</Application>
  <PresentationFormat>On-screen Show (4:3)</PresentationFormat>
  <Paragraphs>36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QoS_MON QoS Monitoring </vt:lpstr>
      <vt:lpstr>QoS_MON Progress</vt:lpstr>
      <vt:lpstr>QoS_MON Progress</vt:lpstr>
      <vt:lpstr>QoS_MON Completion Date</vt:lpstr>
      <vt:lpstr>QoS_MON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338</cp:revision>
  <cp:lastPrinted>2000-01-14T10:02:55Z</cp:lastPrinted>
  <dcterms:created xsi:type="dcterms:W3CDTF">1999-11-22T09:19:47Z</dcterms:created>
  <dcterms:modified xsi:type="dcterms:W3CDTF">2018-11-16T19:20:24Z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1542396011</vt:lpwstr>
  </property>
</Properties>
</file>