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1336" y="6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SMARTER_Ph2 Status Report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en-GB" sz="3200" dirty="0">
                <a:solidFill>
                  <a:srgbClr val="000000"/>
                </a:solidFill>
              </a:rPr>
              <a:t>New Services and Markets </a:t>
            </a:r>
            <a:br>
              <a:rPr lang="en-GB" sz="3200" dirty="0">
                <a:solidFill>
                  <a:srgbClr val="000000"/>
                </a:solidFill>
              </a:rPr>
            </a:br>
            <a:r>
              <a:rPr lang="en-GB" sz="3200" dirty="0">
                <a:solidFill>
                  <a:srgbClr val="000000"/>
                </a:solidFill>
              </a:rPr>
              <a:t>Technology Enablers– Phase 2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Alice Li</a:t>
            </a:r>
          </a:p>
          <a:p>
            <a:r>
              <a:rPr lang="en-US" dirty="0"/>
              <a:t>Vodafone</a:t>
            </a:r>
          </a:p>
          <a:p>
            <a:pPr lvl="0"/>
            <a:r>
              <a:rPr lang="en-US" dirty="0" smtClean="0"/>
              <a:t>SMARTER_Ph2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S1-183292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7517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84</a:t>
            </a:r>
            <a:endParaRPr lang="en-GB" sz="1200" b="1" dirty="0"/>
          </a:p>
          <a:p>
            <a:r>
              <a:rPr lang="en-GB" sz="1200" b="1" dirty="0"/>
              <a:t>Spokane, USA, 12 - 16 November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GB" dirty="0" smtClean="0"/>
              <a:t>This WI has been approved at SA#80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SP-180589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URLLC requirements corrections in </a:t>
            </a:r>
            <a:r>
              <a:rPr lang="en-GB" dirty="0" smtClean="0"/>
              <a:t>TS </a:t>
            </a:r>
            <a:r>
              <a:rPr lang="en-GB" dirty="0" smtClean="0"/>
              <a:t>22.261</a:t>
            </a:r>
          </a:p>
          <a:p>
            <a:pPr lvl="1">
              <a:defRPr/>
            </a:pPr>
            <a:r>
              <a:rPr lang="en-GB" dirty="0" smtClean="0"/>
              <a:t>Editorial changes in TS 22.261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80</a:t>
            </a:r>
            <a:r>
              <a:rPr lang="en-GB" dirty="0" smtClean="0"/>
              <a:t>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SMARTER_Ph2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SMARTER_Ph2 Completion </a:t>
            </a:r>
            <a:r>
              <a:rPr lang="en-GB" sz="3200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/>
              <a:t>Clarification and alignment with other </a:t>
            </a:r>
            <a:r>
              <a:rPr lang="en-GB" dirty="0" smtClean="0"/>
              <a:t>WGs for both TS 22.281 and TS 22.278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N/A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SMARTER_Ph2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8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9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2800" dirty="0" smtClean="0"/>
              <a:t>SMARTER_Ph2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endParaRPr lang="en-GB" dirty="0"/>
          </a:p>
          <a:p>
            <a:pPr marL="0" indent="0">
              <a:buNone/>
              <a:defRPr/>
            </a:pPr>
            <a:endParaRPr lang="en-GB" sz="2000" b="0" dirty="0" smtClean="0"/>
          </a:p>
          <a:p>
            <a:pPr marL="714375" indent="-714375">
              <a:buNone/>
              <a:defRPr/>
            </a:pPr>
            <a:endParaRPr lang="en-GB" sz="2000" b="0" dirty="0" smtClean="0"/>
          </a:p>
          <a:p>
            <a:pPr marL="714375" indent="-714375">
              <a:buNone/>
              <a:defRPr/>
            </a:pPr>
            <a:r>
              <a:rPr lang="en-GB" sz="2000" b="0" dirty="0" smtClean="0"/>
              <a:t>Note</a:t>
            </a:r>
            <a:r>
              <a:rPr lang="en-GB" sz="2000" b="0" dirty="0" smtClean="0"/>
              <a:t>: there are other agreements made under different WI codes but related to this work.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288298"/>
              </p:ext>
            </p:extLst>
          </p:nvPr>
        </p:nvGraphicFramePr>
        <p:xfrm>
          <a:off x="467544" y="2204864"/>
          <a:ext cx="8424936" cy="12403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81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4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S1-183692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Bell, Vodafone, Siemens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CR22.261v16.5.0: Clause 7.2 alignment with other Rel-16 WIDs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S1-183116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CR22.261v16.5.0: Editorial correction in header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S1-183691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Vodafone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CR22.261v16.5.0: Minor correction to URLLC clause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17361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277</Words>
  <Application>Microsoft Office PowerPoint</Application>
  <PresentationFormat>On-screen Show (4:3)</PresentationFormat>
  <Paragraphs>79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SMARTER_Ph2 Status Report New Services and Markets  Technology Enablers– Phase 2</vt:lpstr>
      <vt:lpstr>SMARTER_Ph2 Status</vt:lpstr>
      <vt:lpstr>SMARTER_Ph2 Progress</vt:lpstr>
      <vt:lpstr>SMARTER_Ph2 Meeting Time</vt:lpstr>
      <vt:lpstr>SMARTER_Ph2 Completion Date</vt:lpstr>
      <vt:lpstr>SMARTER_Ph2 Planning/Progress</vt:lpstr>
      <vt:lpstr>Work plan between meetings</vt:lpstr>
      <vt:lpstr>SMARTER_Ph2 Progress Estimate</vt:lpstr>
      <vt:lpstr>SMARTER_Ph2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Li, Alice, Vodafone Group</cp:lastModifiedBy>
  <cp:revision>332</cp:revision>
  <cp:lastPrinted>2000-01-14T10:02:55Z</cp:lastPrinted>
  <dcterms:created xsi:type="dcterms:W3CDTF">1999-11-22T09:19:47Z</dcterms:created>
  <dcterms:modified xsi:type="dcterms:W3CDTF">2018-11-16T20:20:42Z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alice.li@vodafone.com</vt:lpwstr>
  </property>
  <property fmtid="{D5CDD505-2E9C-101B-9397-08002B2CF9AE}" pid="5" name="MSIP_Label_17da11e7-ad83-4459-98c6-12a88e2eac78_SetDate">
    <vt:lpwstr>2018-08-22T20:09:02.4945285Z</vt:lpwstr>
  </property>
  <property fmtid="{D5CDD505-2E9C-101B-9397-08002B2CF9AE}" pid="6" name="MSIP_Label_17da11e7-ad83-4459-98c6-12a88e2eac78_Name">
    <vt:lpwstr>Unclassified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Unclassified</vt:lpwstr>
  </property>
</Properties>
</file>