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7" r:id="rId2"/>
    <p:sldId id="256" r:id="rId3"/>
    <p:sldId id="261" r:id="rId4"/>
    <p:sldId id="260" r:id="rId5"/>
    <p:sldId id="264" r:id="rId6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98" d="100"/>
          <a:sy n="98" d="100"/>
        </p:scale>
        <p:origin x="720" y="84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3600" dirty="0" err="1" smtClean="0"/>
              <a:t>enIMS</a:t>
            </a:r>
            <a:r>
              <a:rPr lang="en-US" sz="3600" dirty="0" smtClean="0"/>
              <a:t> Status </a:t>
            </a:r>
            <a:r>
              <a:rPr lang="en-US" sz="3600" dirty="0"/>
              <a:t>Update</a:t>
            </a:r>
            <a:br>
              <a:rPr lang="en-US" sz="3600" dirty="0"/>
            </a:br>
            <a:r>
              <a:rPr lang="zh-CN" altLang="zh-CN" sz="3600" dirty="0" smtClean="0"/>
              <a:t> </a:t>
            </a:r>
            <a:r>
              <a:rPr lang="en-US" altLang="zh-CN" sz="3600" dirty="0" smtClean="0"/>
              <a:t>enhancements to IMS for new real time communication services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Hui CAI</a:t>
            </a:r>
          </a:p>
          <a:p>
            <a:r>
              <a:rPr lang="en-US" dirty="0" smtClean="0"/>
              <a:t>China Mobile</a:t>
            </a:r>
            <a:endParaRPr lang="en-US" dirty="0"/>
          </a:p>
          <a:p>
            <a:r>
              <a:rPr lang="en-US" dirty="0" err="1" smtClean="0"/>
              <a:t>enIMS</a:t>
            </a:r>
            <a:r>
              <a:rPr lang="en-US" dirty="0" smtClean="0"/>
              <a:t> </a:t>
            </a:r>
            <a:r>
              <a:rPr lang="en-US" dirty="0" err="1" smtClean="0"/>
              <a:t>Rapporteur</a:t>
            </a:r>
            <a:endParaRPr lang="en-US" dirty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S1-183291</a:t>
            </a:r>
            <a:endParaRPr lang="en-GB" b="1" dirty="0"/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S1-18xxxx)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309753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altLang="zh-CN" sz="1200" b="1" dirty="0"/>
              <a:t>3GPP TSG-SA WG1 Meeting #84</a:t>
            </a:r>
          </a:p>
          <a:p>
            <a:r>
              <a:rPr lang="en-GB" altLang="zh-CN" sz="1200" b="1" dirty="0"/>
              <a:t>Spokane, WA, USA, 12 - 16 November 2018</a:t>
            </a:r>
            <a:endParaRPr lang="en-GB" altLang="zh-CN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enIMS</a:t>
            </a:r>
            <a:r>
              <a:rPr lang="en-GB" dirty="0" smtClean="0"/>
              <a:t> Progress</a:t>
            </a:r>
            <a:endParaRPr lang="en-GB" dirty="0"/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altLang="zh-CN" dirty="0" smtClean="0"/>
              <a:t>1 </a:t>
            </a:r>
            <a:r>
              <a:rPr lang="en-GB" altLang="zh-CN" dirty="0" smtClean="0"/>
              <a:t>CR noted.</a:t>
            </a:r>
            <a:endParaRPr lang="en-GB" altLang="zh-CN" dirty="0" smtClean="0"/>
          </a:p>
          <a:p>
            <a:pPr lvl="1">
              <a:defRPr/>
            </a:pPr>
            <a:r>
              <a:rPr lang="en-GB" altLang="zh-CN" dirty="0" smtClean="0"/>
              <a:t>The </a:t>
            </a:r>
            <a:r>
              <a:rPr lang="en-GB" altLang="zh-CN" dirty="0" smtClean="0"/>
              <a:t>LS </a:t>
            </a:r>
            <a:r>
              <a:rPr lang="en-GB" altLang="zh-CN" dirty="0" smtClean="0"/>
              <a:t>on the IMS </a:t>
            </a:r>
            <a:r>
              <a:rPr lang="en-US" altLang="zh-CN" dirty="0" smtClean="0"/>
              <a:t>partitioning impacts to SA2 was </a:t>
            </a:r>
            <a:r>
              <a:rPr lang="en-GB" altLang="zh-CN" dirty="0" smtClean="0"/>
              <a:t>not sent. However, </a:t>
            </a:r>
            <a:r>
              <a:rPr lang="en-US" altLang="zh-CN" dirty="0"/>
              <a:t>t</a:t>
            </a:r>
            <a:r>
              <a:rPr lang="en-US" altLang="zh-CN" dirty="0" smtClean="0"/>
              <a:t>here was a </a:t>
            </a:r>
            <a:r>
              <a:rPr lang="en-US" altLang="zh-CN" dirty="0" smtClean="0"/>
              <a:t>agreement in principle to start a</a:t>
            </a:r>
            <a:r>
              <a:rPr lang="en-US" altLang="zh-CN" dirty="0" smtClean="0"/>
              <a:t> new R17 SID for </a:t>
            </a:r>
            <a:r>
              <a:rPr lang="en-US" altLang="zh-CN" dirty="0"/>
              <a:t>IMS partitioning for </a:t>
            </a:r>
            <a:r>
              <a:rPr lang="en-US" altLang="zh-CN" dirty="0" smtClean="0"/>
              <a:t>next </a:t>
            </a:r>
            <a:r>
              <a:rPr lang="en-US" altLang="zh-CN" dirty="0"/>
              <a:t>SA1#85. </a:t>
            </a:r>
            <a:endParaRPr lang="en-GB" altLang="zh-CN" dirty="0" smtClean="0"/>
          </a:p>
          <a:p>
            <a:pPr marL="0" indent="0">
              <a:buNone/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Work/Study </a:t>
            </a:r>
            <a:r>
              <a:rPr lang="en-GB" dirty="0"/>
              <a:t>Item Completion: </a:t>
            </a:r>
            <a:r>
              <a:rPr lang="en-GB" dirty="0" smtClean="0"/>
              <a:t>100%</a:t>
            </a:r>
            <a:endParaRPr lang="en-GB" dirty="0"/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 smtClean="0"/>
              <a:t>IMS </a:t>
            </a:r>
            <a:r>
              <a:rPr lang="en-GB" dirty="0" smtClean="0"/>
              <a:t>slicing/</a:t>
            </a:r>
            <a:r>
              <a:rPr lang="en-US" altLang="zh-CN" dirty="0"/>
              <a:t>partitioning </a:t>
            </a: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altLang="zh-CN" dirty="0" err="1" smtClean="0"/>
              <a:t>enIMS</a:t>
            </a:r>
            <a:r>
              <a:rPr lang="en-GB" altLang="zh-CN" dirty="0" smtClean="0"/>
              <a:t> </a:t>
            </a:r>
            <a:r>
              <a:rPr lang="en-GB" dirty="0" smtClean="0"/>
              <a:t>Completion </a:t>
            </a:r>
            <a:r>
              <a:rPr lang="en-GB" dirty="0"/>
              <a:t>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endParaRPr lang="en-GB" sz="2400" dirty="0" smtClean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GB" sz="2400" dirty="0" smtClean="0"/>
              <a:t>Estimated </a:t>
            </a:r>
            <a:r>
              <a:rPr lang="en-GB" sz="2400" dirty="0"/>
              <a:t>percentage completion:</a:t>
            </a:r>
          </a:p>
          <a:p>
            <a:pPr lvl="1">
              <a:defRPr/>
            </a:pPr>
            <a:r>
              <a:rPr lang="en-GB" sz="2000" dirty="0" smtClean="0"/>
              <a:t>SA#82: 100%</a:t>
            </a:r>
            <a:endParaRPr lang="en-GB" sz="20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zh-CN" dirty="0" err="1" smtClean="0"/>
              <a:t>enIMS</a:t>
            </a:r>
            <a:r>
              <a:rPr lang="en-GB" altLang="zh-CN" dirty="0" smtClean="0"/>
              <a:t> </a:t>
            </a:r>
            <a:r>
              <a:rPr lang="en-GB" dirty="0" smtClean="0"/>
              <a:t>Planning/Progress</a:t>
            </a:r>
            <a:endParaRPr lang="en-GB" dirty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this optional slide is an opportunity for rapporteurs to indicate what contributions are desired at future meetings</a:t>
            </a:r>
          </a:p>
          <a:p>
            <a:pPr>
              <a:defRPr/>
            </a:pPr>
            <a:r>
              <a:rPr lang="en-GB" dirty="0"/>
              <a:t>Topics to focus on at next SA1 meeting</a:t>
            </a:r>
            <a:r>
              <a:rPr lang="en-GB" dirty="0" smtClean="0"/>
              <a:t>:</a:t>
            </a:r>
          </a:p>
          <a:p>
            <a:pPr lvl="1">
              <a:defRPr/>
            </a:pPr>
            <a:endParaRPr lang="en-GB" dirty="0"/>
          </a:p>
          <a:p>
            <a:pPr>
              <a:defRPr/>
            </a:pPr>
            <a:r>
              <a:rPr lang="en-GB" dirty="0"/>
              <a:t>Planning for subsequent meetings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information below is for guidance purposes, to give an idea of what work still remains</a:t>
            </a:r>
          </a:p>
          <a:p>
            <a:pPr marL="457200" lvl="1" indent="0">
              <a:buNone/>
              <a:defRPr/>
            </a:pP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zh-CN" dirty="0" err="1" smtClean="0"/>
              <a:t>enIMS</a:t>
            </a:r>
            <a:r>
              <a:rPr lang="en-GB" altLang="zh-CN" dirty="0" smtClean="0"/>
              <a:t> </a:t>
            </a:r>
            <a:r>
              <a:rPr lang="en-GB" dirty="0" smtClean="0"/>
              <a:t>Essential </a:t>
            </a:r>
            <a:r>
              <a:rPr lang="en-GB" dirty="0"/>
              <a:t>Info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This </a:t>
            </a:r>
            <a:r>
              <a:rPr lang="en-GB" dirty="0"/>
              <a:t>WI has been approved at </a:t>
            </a:r>
            <a:r>
              <a:rPr lang="en-GB" dirty="0" smtClean="0"/>
              <a:t>SP#79</a:t>
            </a:r>
            <a:endParaRPr lang="en-GB" dirty="0"/>
          </a:p>
          <a:p>
            <a:pPr marL="457200" lvl="1" indent="0"/>
            <a:r>
              <a:rPr lang="en-GB" dirty="0"/>
              <a:t>Approved WID is in </a:t>
            </a:r>
            <a:r>
              <a:rPr lang="en-GB" dirty="0" err="1"/>
              <a:t>tdoc</a:t>
            </a:r>
            <a:r>
              <a:rPr lang="en-GB" dirty="0"/>
              <a:t> </a:t>
            </a:r>
            <a:r>
              <a:rPr lang="en-GB" altLang="zh-CN" dirty="0" smtClean="0"/>
              <a:t>SP-180137</a:t>
            </a:r>
            <a:r>
              <a:rPr lang="en-GB" dirty="0" smtClean="0"/>
              <a:t> </a:t>
            </a:r>
            <a:endParaRPr lang="en-GB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195</TotalTime>
  <Words>177</Words>
  <Application>Microsoft Office PowerPoint</Application>
  <PresentationFormat>全屏显示(4:3)</PresentationFormat>
  <Paragraphs>40</Paragraphs>
  <Slides>5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0" baseType="lpstr">
      <vt:lpstr>MS Mincho</vt:lpstr>
      <vt:lpstr>Arial</vt:lpstr>
      <vt:lpstr>Bookman Old Style</vt:lpstr>
      <vt:lpstr>Times New Roman</vt:lpstr>
      <vt:lpstr>Blank Presentation</vt:lpstr>
      <vt:lpstr>enIMS Status Update  enhancements to IMS for new real time communication services</vt:lpstr>
      <vt:lpstr>enIMS Progress</vt:lpstr>
      <vt:lpstr>enIMS Completion Date</vt:lpstr>
      <vt:lpstr>enIMS Planning/Progress</vt:lpstr>
      <vt:lpstr>enIMS Essential Info</vt:lpstr>
    </vt:vector>
  </TitlesOfParts>
  <Company>MCC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cmcc2</cp:lastModifiedBy>
  <cp:revision>355</cp:revision>
  <cp:lastPrinted>2000-01-14T10:02:55Z</cp:lastPrinted>
  <dcterms:created xsi:type="dcterms:W3CDTF">1999-11-22T09:19:47Z</dcterms:created>
  <dcterms:modified xsi:type="dcterms:W3CDTF">2018-11-16T21:11:58Z</dcterms:modified>
  <cp:category>Presentation</cp:category>
</cp:coreProperties>
</file>