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68" r:id="rId4"/>
    <p:sldId id="262" r:id="rId5"/>
    <p:sldId id="261" r:id="rId6"/>
    <p:sldId id="260" r:id="rId7"/>
    <p:sldId id="265" r:id="rId8"/>
    <p:sldId id="266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2F636"/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64" d="100"/>
          <a:sy n="64" d="100"/>
        </p:scale>
        <p:origin x="666" y="7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33720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968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/>
              <a:t>FS_EAV</a:t>
            </a:r>
            <a:r>
              <a:rPr lang="en-US" dirty="0" smtClean="0"/>
              <a:t>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GB" altLang="zh-CN" sz="2800" dirty="0"/>
              <a:t>Study on enhancement for UAVs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Qun</a:t>
            </a:r>
            <a:r>
              <a:rPr lang="en-US" dirty="0" smtClean="0"/>
              <a:t> Wei</a:t>
            </a:r>
            <a:endParaRPr lang="en-US" dirty="0"/>
          </a:p>
          <a:p>
            <a:r>
              <a:rPr lang="en-US" dirty="0" smtClean="0"/>
              <a:t>China Unicom</a:t>
            </a:r>
            <a:endParaRPr lang="en-US" dirty="0"/>
          </a:p>
          <a:p>
            <a:r>
              <a:rPr lang="en-US" dirty="0" smtClean="0"/>
              <a:t>FS_EAV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S1-182753</a:t>
            </a:r>
            <a:endParaRPr lang="en-GB" b="1" dirty="0"/>
          </a:p>
          <a:p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 dirty="0"/>
          </a:p>
        </p:txBody>
      </p:sp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 dirty="0"/>
              <a:t>Remember: present only slides 3, 6, 7</a:t>
            </a:r>
          </a:p>
        </p:txBody>
      </p:sp>
      <p:sp>
        <p:nvSpPr>
          <p:cNvPr id="9" name="Text Box 5">
            <a:extLst>
              <a:ext uri="{FF2B5EF4-FFF2-40B4-BE49-F238E27FC236}">
                <a16:creationId xmlns="" xmlns:a16="http://schemas.microsoft.com/office/drawing/2014/main" id="{56D33F64-028C-41BB-9219-915F89E8F7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83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dirty="0"/>
              <a:t>West Palm Beach, Florida</a:t>
            </a:r>
            <a:endParaRPr lang="en-GB" sz="1200" dirty="0"/>
          </a:p>
        </p:txBody>
      </p:sp>
      <p:pic>
        <p:nvPicPr>
          <p:cNvPr id="3" name="Picture 2">
            <a:extLst>
              <a:ext uri="{FF2B5EF4-FFF2-40B4-BE49-F238E27FC236}">
                <a16:creationId xmlns="" xmlns:a16="http://schemas.microsoft.com/office/drawing/2014/main" id="{D96F8899-0459-423F-9190-D4176C775A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137" y="4316304"/>
            <a:ext cx="1752601" cy="1752601"/>
          </a:xfrm>
          <a:prstGeom prst="rect">
            <a:avLst/>
          </a:prstGeom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</a:t>
            </a:r>
            <a:r>
              <a:rPr lang="en-GB" dirty="0" smtClean="0"/>
              <a:t> </a:t>
            </a:r>
            <a:r>
              <a:rPr lang="en-GB" dirty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</a:t>
            </a:r>
            <a:r>
              <a:rPr lang="en-GB" dirty="0" smtClean="0"/>
              <a:t>&lt;</a:t>
            </a:r>
            <a:r>
              <a:rPr lang="en-GB" dirty="0" smtClean="0"/>
              <a:t>yes</a:t>
            </a:r>
            <a:r>
              <a:rPr lang="en-GB" dirty="0" smtClean="0"/>
              <a:t>&gt;</a:t>
            </a:r>
            <a:endParaRPr lang="en-GB" dirty="0"/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 smtClean="0"/>
              <a:t>Study items is agreed</a:t>
            </a:r>
          </a:p>
          <a:p>
            <a:pPr lvl="1"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Work/Study Item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Draft TR 22.8de Completion: </a:t>
            </a:r>
            <a:r>
              <a:rPr lang="en-GB" dirty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none</a:t>
            </a:r>
          </a:p>
          <a:p>
            <a:pPr lvl="1">
              <a:defRPr/>
            </a:pPr>
            <a:endParaRPr lang="en-GB" dirty="0"/>
          </a:p>
          <a:p>
            <a:pPr lvl="2">
              <a:defRPr/>
            </a:pP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  <p:sp>
        <p:nvSpPr>
          <p:cNvPr id="4" name="Rectangle 1">
            <a:extLst>
              <a:ext uri="{FF2B5EF4-FFF2-40B4-BE49-F238E27FC236}">
                <a16:creationId xmlns="" xmlns:a16="http://schemas.microsoft.com/office/drawing/2014/main" id="{1226B6F7-829D-4E72-ADDD-9CD3C1356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97025" y="3141663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9763449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FS_EAV </a:t>
            </a:r>
            <a:r>
              <a:rPr lang="en-GB" dirty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0.5</a:t>
            </a:r>
            <a:endParaRPr lang="en-GB" dirty="0"/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</a:t>
            </a:r>
            <a:r>
              <a:rPr lang="en-GB" dirty="0" smtClean="0"/>
              <a:t>1.5</a:t>
            </a:r>
            <a:endParaRPr lang="en-GB" dirty="0"/>
          </a:p>
          <a:p>
            <a:pPr marL="457200" lvl="1" indent="0">
              <a:buFontTx/>
              <a:buNone/>
              <a:defRPr/>
            </a:pPr>
            <a:endParaRPr lang="en-GB" dirty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TR to SA plenary:</a:t>
            </a:r>
          </a:p>
          <a:p>
            <a:pPr lvl="1">
              <a:defRPr/>
            </a:pPr>
            <a:r>
              <a:rPr lang="en-GB" sz="2000" dirty="0"/>
              <a:t>For information: </a:t>
            </a:r>
            <a:r>
              <a:rPr lang="en-GB" sz="2000" dirty="0"/>
              <a:t>SA#83 (after SA1#85)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For approval: </a:t>
            </a:r>
            <a:r>
              <a:rPr lang="en-GB" sz="2000" dirty="0"/>
              <a:t>SA#84 (after SA1 #86)</a:t>
            </a:r>
            <a:endParaRPr lang="en-GB" sz="20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US" dirty="0" smtClean="0"/>
              <a:t> </a:t>
            </a:r>
            <a:r>
              <a:rPr lang="en-GB" dirty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Plan for TR completion at </a:t>
            </a:r>
            <a:r>
              <a:rPr lang="en-GB" dirty="0" smtClean="0"/>
              <a:t>SA1#84</a:t>
            </a:r>
            <a:endParaRPr lang="en-GB" dirty="0"/>
          </a:p>
          <a:p>
            <a:pPr lvl="1">
              <a:defRPr/>
            </a:pPr>
            <a:r>
              <a:rPr lang="en-GB" altLang="zh-CN" dirty="0"/>
              <a:t>TR skeleton, scope, introduction, definitions &amp; </a:t>
            </a:r>
            <a:r>
              <a:rPr lang="en-GB" altLang="zh-CN" dirty="0" smtClean="0"/>
              <a:t>abbreviations</a:t>
            </a:r>
            <a:endParaRPr lang="en-GB" altLang="zh-CN" dirty="0"/>
          </a:p>
          <a:p>
            <a:pPr lvl="1">
              <a:defRPr/>
            </a:pPr>
            <a:r>
              <a:rPr lang="en-GB" altLang="zh-CN" dirty="0"/>
              <a:t>New use cases and </a:t>
            </a:r>
            <a:r>
              <a:rPr lang="en-GB" altLang="zh-CN" dirty="0" smtClean="0"/>
              <a:t>requirements</a:t>
            </a:r>
          </a:p>
          <a:p>
            <a:pPr lvl="1">
              <a:defRPr/>
            </a:pPr>
            <a:r>
              <a:rPr lang="en-GB" altLang="zh-CN" dirty="0"/>
              <a:t>Related </a:t>
            </a:r>
            <a:r>
              <a:rPr lang="en-GB" altLang="zh-CN" dirty="0" smtClean="0"/>
              <a:t>gap analysis</a:t>
            </a:r>
            <a:endParaRPr lang="en-GB" altLang="zh-CN" dirty="0"/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Preparation of WID for </a:t>
            </a:r>
            <a:r>
              <a:rPr lang="en-GB" dirty="0" smtClean="0"/>
              <a:t>SA1#86</a:t>
            </a:r>
            <a:endParaRPr lang="en-GB" dirty="0"/>
          </a:p>
          <a:p>
            <a:pPr>
              <a:defRPr/>
            </a:pPr>
            <a:endParaRPr lang="en-GB" dirty="0"/>
          </a:p>
          <a:p>
            <a:pPr marL="457200" lvl="1" indent="0">
              <a:buNone/>
              <a:defRPr/>
            </a:pPr>
            <a:endParaRPr lang="en-GB" dirty="0"/>
          </a:p>
          <a:p>
            <a:pPr lvl="1">
              <a:defRPr/>
            </a:pP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 dirty="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269881" cy="782637"/>
          </a:xfrm>
        </p:spPr>
        <p:txBody>
          <a:bodyPr/>
          <a:lstStyle/>
          <a:p>
            <a:r>
              <a:rPr lang="en-GB" dirty="0"/>
              <a:t>FS_</a:t>
            </a:r>
            <a:r>
              <a:rPr lang="en-US" dirty="0"/>
              <a:t> </a:t>
            </a:r>
            <a:r>
              <a:rPr lang="en-US" dirty="0" smtClean="0"/>
              <a:t>EAV</a:t>
            </a:r>
            <a:r>
              <a:rPr lang="en-GB" dirty="0" smtClean="0"/>
              <a:t> </a:t>
            </a:r>
            <a:r>
              <a:rPr lang="en-GB" dirty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</a:t>
            </a:r>
            <a:r>
              <a:rPr lang="en-GB" dirty="0" smtClean="0"/>
              <a:t>0%</a:t>
            </a:r>
            <a:endParaRPr lang="en-GB" dirty="0"/>
          </a:p>
          <a:p>
            <a:pPr lvl="1">
              <a:defRPr/>
            </a:pPr>
            <a:r>
              <a:rPr lang="en-GB" dirty="0"/>
              <a:t>Next meeting: </a:t>
            </a:r>
            <a:r>
              <a:rPr lang="en-GB" dirty="0" smtClean="0"/>
              <a:t>60</a:t>
            </a:r>
            <a:r>
              <a:rPr lang="en-GB" dirty="0" smtClean="0"/>
              <a:t>%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125865" cy="782637"/>
          </a:xfrm>
        </p:spPr>
        <p:txBody>
          <a:bodyPr/>
          <a:lstStyle/>
          <a:p>
            <a:r>
              <a:rPr lang="en-GB" dirty="0" smtClean="0"/>
              <a:t>FS_EAV </a:t>
            </a:r>
            <a:r>
              <a:rPr lang="en-GB" dirty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8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43772210"/>
              </p:ext>
            </p:extLst>
          </p:nvPr>
        </p:nvGraphicFramePr>
        <p:xfrm>
          <a:off x="685800" y="2341865"/>
          <a:ext cx="7772400" cy="49114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u="none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S1-182749</a:t>
                      </a: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China Unicom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200" dirty="0" smtClean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New SID Proposal: Study on 5G enhancement for UAVs</a:t>
                      </a: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u="non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22F636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36500536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52</TotalTime>
  <Words>231</Words>
  <Application>Microsoft Office PowerPoint</Application>
  <PresentationFormat>全屏显示(4:3)</PresentationFormat>
  <Paragraphs>61</Paragraphs>
  <Slides>8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5" baseType="lpstr">
      <vt:lpstr>MS Mincho</vt:lpstr>
      <vt:lpstr>SimSun</vt:lpstr>
      <vt:lpstr>Arial</vt:lpstr>
      <vt:lpstr>Bookman Old Style</vt:lpstr>
      <vt:lpstr>Calibri</vt:lpstr>
      <vt:lpstr>Times New Roman</vt:lpstr>
      <vt:lpstr>Blank Presentation</vt:lpstr>
      <vt:lpstr>FS_EAV Status Update Study on enhancement for UAVs</vt:lpstr>
      <vt:lpstr>FS_EAV Status</vt:lpstr>
      <vt:lpstr>FS_EAV Progress</vt:lpstr>
      <vt:lpstr>FS_EAV Meeting Time</vt:lpstr>
      <vt:lpstr>FS_ EAV Completion Date</vt:lpstr>
      <vt:lpstr>FS_ EAV Planning/Progress</vt:lpstr>
      <vt:lpstr>FS_ EAV Progress Estimate</vt:lpstr>
      <vt:lpstr>FS_EAV Agreed documents</vt:lpstr>
    </vt:vector>
  </TitlesOfParts>
  <Company>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weiqun</cp:lastModifiedBy>
  <cp:revision>355</cp:revision>
  <cp:lastPrinted>2000-01-14T10:02:55Z</cp:lastPrinted>
  <dcterms:created xsi:type="dcterms:W3CDTF">1999-11-22T09:19:47Z</dcterms:created>
  <dcterms:modified xsi:type="dcterms:W3CDTF">2018-08-24T17:38:22Z</dcterms:modified>
  <cp:category>Presentation</cp:category>
</cp:coreProperties>
</file>