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0" r:id="rId5"/>
    <p:sldId id="258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3" d="100"/>
          <a:sy n="83" d="100"/>
        </p:scale>
        <p:origin x="1411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norpahj\Documents\Local%203GPP%20copy\SA1%20WPalmBeach%202018\Docs\S1-182565.zip" TargetMode="External"/><Relationship Id="rId3" Type="http://schemas.openxmlformats.org/officeDocument/2006/relationships/hyperlink" Target="file:///C:\Users\norpahj\Documents\Local%203GPP%20copy\SA1%20WPalmBeach%202018\Docs\S1-182561.zip" TargetMode="External"/><Relationship Id="rId7" Type="http://schemas.openxmlformats.org/officeDocument/2006/relationships/hyperlink" Target="file:///C:\Users\norpahj\Documents\Local%203GPP%20copy\SA1%20WPalmBeach%202018\Docs\S1-182255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norpahj\Documents\Local%203GPP%20copy\SA1%20WPalmBeach%202018\Docs\S1-182581.zip" TargetMode="External"/><Relationship Id="rId5" Type="http://schemas.openxmlformats.org/officeDocument/2006/relationships/hyperlink" Target="file:///C:\Users\norpahj\Documents\Local%203GPP%20copy\SA1%20WPalmBeach%202018\Docs\S1-182580.zip" TargetMode="External"/><Relationship Id="rId4" Type="http://schemas.openxmlformats.org/officeDocument/2006/relationships/hyperlink" Target="file:///C:\Users\norpahj\Documents\Local%203GPP%20copy\SA1%20WPalmBeach%202018\docs\S1-182715.zip" TargetMode="External"/><Relationship Id="rId9" Type="http://schemas.openxmlformats.org/officeDocument/2006/relationships/hyperlink" Target="file:///C:\Users\norpahj\Documents\Local%203GPP%20copy\SA1%20WPalmBeach%202018\Docs\S1-182578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6/Docs/SP-170451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MONASTERY2</a:t>
            </a:r>
            <a:br>
              <a:rPr lang="en-US" sz="3200" dirty="0"/>
            </a:br>
            <a:r>
              <a:rPr lang="en-US" sz="3200" dirty="0"/>
              <a:t>Mobile Communication System for Railways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Jürgen Merkel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MONASTERY2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S1-182359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en-GB" dirty="0"/>
          </a:p>
          <a:p>
            <a:pPr>
              <a:defRPr/>
            </a:pPr>
            <a:r>
              <a:rPr lang="en-GB" dirty="0"/>
              <a:t>Work/Study Item Completion: 75%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EF442E-9266-4735-8866-93660BD3AA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867220"/>
              </p:ext>
            </p:extLst>
          </p:nvPr>
        </p:nvGraphicFramePr>
        <p:xfrm>
          <a:off x="827584" y="1837024"/>
          <a:ext cx="7360920" cy="229821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80509">
                  <a:extLst>
                    <a:ext uri="{9D8B030D-6E8A-4147-A177-3AD203B41FA5}">
                      <a16:colId xmlns:a16="http://schemas.microsoft.com/office/drawing/2014/main" val="1466387904"/>
                    </a:ext>
                  </a:extLst>
                </a:gridCol>
                <a:gridCol w="1739771">
                  <a:extLst>
                    <a:ext uri="{9D8B030D-6E8A-4147-A177-3AD203B41FA5}">
                      <a16:colId xmlns:a16="http://schemas.microsoft.com/office/drawing/2014/main" val="533838295"/>
                    </a:ext>
                  </a:extLst>
                </a:gridCol>
                <a:gridCol w="4840640">
                  <a:extLst>
                    <a:ext uri="{9D8B030D-6E8A-4147-A177-3AD203B41FA5}">
                      <a16:colId xmlns:a16="http://schemas.microsoft.com/office/drawing/2014/main" val="4119713164"/>
                    </a:ext>
                  </a:extLst>
                </a:gridCol>
              </a:tblGrid>
              <a:tr h="24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3"/>
                        </a:rPr>
                        <a:t>S1-182561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FirstNet</a:t>
                      </a:r>
                      <a:endParaRPr lang="de-DE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CR22.280v16.2.0: Dynamic Group Participation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2631071"/>
                  </a:ext>
                </a:extLst>
              </a:tr>
              <a:tr h="510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4"/>
                        </a:rPr>
                        <a:t>S1-182715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UIC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Draft reply - LS on last MCX User having registered a specific functional alias is leaving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3551906"/>
                  </a:ext>
                </a:extLst>
              </a:tr>
              <a:tr h="24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5"/>
                        </a:rPr>
                        <a:t>S1-182580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Police of the Netherlands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CR22.280v16.2.0: Clarification of requirement R-6.4.9-001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30724660"/>
                  </a:ext>
                </a:extLst>
              </a:tr>
              <a:tr h="24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6"/>
                        </a:rPr>
                        <a:t>S1-182581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UIC, Nokia, Nokia Shanghai Bell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CR22.280v16.2.0: Dynamic prioritization of MCX Service communication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4076484"/>
                  </a:ext>
                </a:extLst>
              </a:tr>
              <a:tr h="24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7"/>
                        </a:rPr>
                        <a:t>S1-182255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Ericsson, Kapsch CarrierCom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CR22.280v16.2.0: Public emergency calls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78026541"/>
                  </a:ext>
                </a:extLst>
              </a:tr>
              <a:tr h="5104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8"/>
                        </a:rPr>
                        <a:t>S1-182565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Kapsch CarrierCom, Nokia, Nokia Shanghai Bell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CR22.179v16.2.0: Enhancement for interworking of group communication between FRMCS and GSM-R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0304677"/>
                  </a:ext>
                </a:extLst>
              </a:tr>
              <a:tr h="2438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>
                          <a:effectLst/>
                          <a:hlinkClick r:id="rId9"/>
                        </a:rPr>
                        <a:t>S1-182578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UIC</a:t>
                      </a:r>
                      <a:endParaRPr lang="de-DE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CR22.282v16.2.0: Periodical and non-periodical data communication</a:t>
                      </a:r>
                      <a:endParaRPr lang="de-DE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434347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TS22.289 to SA plenary:</a:t>
            </a:r>
          </a:p>
          <a:p>
            <a:pPr lvl="1">
              <a:defRPr/>
            </a:pPr>
            <a:r>
              <a:rPr lang="en-GB" sz="2000" dirty="0"/>
              <a:t>For information: SA#82 (12/2018)</a:t>
            </a:r>
          </a:p>
          <a:p>
            <a:pPr lvl="1">
              <a:defRPr/>
            </a:pPr>
            <a:r>
              <a:rPr lang="en-GB" sz="2000" dirty="0"/>
              <a:t>For approval: SA#82 (12/2018)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SA#82: &lt;90%&gt;</a:t>
            </a:r>
          </a:p>
          <a:p>
            <a:pPr lvl="1">
              <a:defRPr/>
            </a:pPr>
            <a:r>
              <a:rPr lang="en-GB" sz="2000" dirty="0"/>
              <a:t>SA#83: &lt;100%&gt;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Discuss where quality of service requirements are to be included</a:t>
            </a:r>
          </a:p>
          <a:p>
            <a:pPr lvl="1">
              <a:defRPr/>
            </a:pPr>
            <a:r>
              <a:rPr lang="en-GB"/>
              <a:t>Roaming </a:t>
            </a:r>
            <a:r>
              <a:rPr lang="en-GB" dirty="0"/>
              <a:t>requirements</a:t>
            </a:r>
          </a:p>
          <a:p>
            <a:pPr lvl="1">
              <a:defRPr/>
            </a:pPr>
            <a:r>
              <a:rPr lang="en-GB" dirty="0"/>
              <a:t>Clarification on FA regarding the presence in a group</a:t>
            </a:r>
          </a:p>
          <a:p>
            <a:pPr lvl="1">
              <a:defRPr/>
            </a:pPr>
            <a:r>
              <a:rPr lang="en-GB" dirty="0"/>
              <a:t>Security 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MONASTERY2 </a:t>
            </a:r>
            <a:r>
              <a:rPr lang="en-GB" dirty="0"/>
              <a:t>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/>
              <a:t>This WI has been approved at SP#76</a:t>
            </a:r>
          </a:p>
          <a:p>
            <a:pPr marL="457200" lvl="1" indent="0"/>
            <a:r>
              <a:rPr lang="en-GB" dirty="0"/>
              <a:t>Approved WID 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SP-170451</a:t>
            </a:r>
            <a:r>
              <a:rPr lang="en-GB" dirty="0"/>
              <a:t>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387</Words>
  <Application>Microsoft Office PowerPoint</Application>
  <PresentationFormat>On-screen Show (4:3)</PresentationFormat>
  <Paragraphs>77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MONASTERY2 Mobile Communication System for Railways</vt:lpstr>
      <vt:lpstr>MONASTERY2 Progress</vt:lpstr>
      <vt:lpstr>MONASTERY2 Completion Date</vt:lpstr>
      <vt:lpstr>MONASTERY2 Planning/Progress</vt:lpstr>
      <vt:lpstr>Work plan between meetings</vt:lpstr>
      <vt:lpstr>MONASTERY2 Essential Info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Juergen Merkel</cp:lastModifiedBy>
  <cp:revision>328</cp:revision>
  <cp:lastPrinted>2000-01-14T10:02:55Z</cp:lastPrinted>
  <dcterms:created xsi:type="dcterms:W3CDTF">1999-11-22T09:19:47Z</dcterms:created>
  <dcterms:modified xsi:type="dcterms:W3CDTF">2018-08-24T16:09:00Z</dcterms:modified>
  <cp:category>Presentation</cp:category>
</cp:coreProperties>
</file>