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5" Type="http://schemas.openxmlformats.org/officeDocument/2006/relationships/custom-properties" Target="docProps/custom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257" r:id="rId2"/>
    <p:sldId id="264" r:id="rId3"/>
    <p:sldId id="256" r:id="rId4"/>
    <p:sldId id="262" r:id="rId5"/>
    <p:sldId id="261" r:id="rId6"/>
    <p:sldId id="260" r:id="rId7"/>
    <p:sldId id="258" r:id="rId8"/>
    <p:sldId id="265" r:id="rId9"/>
    <p:sldId id="266" r:id="rId10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3399"/>
    <a:srgbClr val="FF66CC"/>
    <a:srgbClr val="FF7C80"/>
    <a:srgbClr val="00FF00"/>
    <a:srgbClr val="FF0000"/>
    <a:srgbClr val="FFFF00"/>
    <a:srgbClr val="FFCC66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510" autoAdjust="0"/>
    <p:restoredTop sz="86401" autoAdjust="0"/>
  </p:normalViewPr>
  <p:slideViewPr>
    <p:cSldViewPr>
      <p:cViewPr varScale="1">
        <p:scale>
          <a:sx n="108" d="100"/>
          <a:sy n="108" d="100"/>
        </p:scale>
        <p:origin x="1176" y="184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notesMaster" Target="notesMasters/notesMaster1.xml"/><Relationship Id="rId12" Type="http://schemas.openxmlformats.org/officeDocument/2006/relationships/handoutMaster" Target="handoutMasters/handoutMaster1.xml"/><Relationship Id="rId13" Type="http://schemas.openxmlformats.org/officeDocument/2006/relationships/presProps" Target="presProps.xml"/><Relationship Id="rId14" Type="http://schemas.openxmlformats.org/officeDocument/2006/relationships/viewProps" Target="viewProps.xml"/><Relationship Id="rId15" Type="http://schemas.openxmlformats.org/officeDocument/2006/relationships/theme" Target="theme/them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16318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95729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741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160796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53515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990742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048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136892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150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1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151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126420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253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52302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/>
              <a:t>Click to edit Master subtitle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4" Type="http://schemas.openxmlformats.org/officeDocument/2006/relationships/image" Target="../media/image1.png"/><Relationship Id="rId5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FS_5GLAN Status Update</a:t>
            </a:r>
            <a:br>
              <a:rPr lang="en-US" dirty="0"/>
            </a:br>
            <a:r>
              <a:rPr lang="en-US" dirty="0">
                <a:solidFill>
                  <a:srgbClr val="FF0000"/>
                </a:solidFill>
              </a:rPr>
              <a:t>Feasibility Study on LAN Support in 5G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Jack Nasielski</a:t>
            </a:r>
          </a:p>
          <a:p>
            <a:r>
              <a:rPr lang="en-US" dirty="0"/>
              <a:t>Qualcomm</a:t>
            </a:r>
          </a:p>
          <a:p>
            <a:r>
              <a:rPr lang="en-US" dirty="0"/>
              <a:t>FS_5GLAN Rapporteur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dirty="0" smtClean="0"/>
              <a:t>S1-172421</a:t>
            </a:r>
            <a:endParaRPr lang="en-GB" b="1" dirty="0"/>
          </a:p>
          <a:p>
            <a:pPr eaLnBrk="0" hangingPunct="0"/>
            <a:r>
              <a:rPr lang="en-GB" sz="1800" b="1" i="1" dirty="0">
                <a:solidFill>
                  <a:srgbClr val="0070C0"/>
                </a:solidFill>
                <a:ea typeface="MS Mincho" pitchFamily="49" charset="-128"/>
              </a:rPr>
              <a:t>(revision of S1-17xxxx)</a:t>
            </a:r>
            <a:endParaRPr lang="en-GB" b="1" dirty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2527488" cy="5729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#78</a:t>
            </a:r>
          </a:p>
          <a:p>
            <a:pPr>
              <a:spcBef>
                <a:spcPct val="20000"/>
              </a:spcBef>
              <a:spcAft>
                <a:spcPts val="600"/>
              </a:spcAft>
            </a:pPr>
            <a:r>
              <a:rPr lang="pt-BR" sz="1200" b="1" dirty="0"/>
              <a:t>Porto, Portugal, 8-12 May 2017</a:t>
            </a:r>
            <a:endParaRPr lang="en-GB" sz="1200" dirty="0"/>
          </a:p>
        </p:txBody>
      </p:sp>
      <p:pic>
        <p:nvPicPr>
          <p:cNvPr id="4103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50" y="5157788"/>
            <a:ext cx="1249363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4" name="Oval Callout 1"/>
          <p:cNvSpPr>
            <a:spLocks noChangeArrowheads="1"/>
          </p:cNvSpPr>
          <p:nvPr/>
        </p:nvSpPr>
        <p:spPr bwMode="auto">
          <a:xfrm>
            <a:off x="900113" y="3789363"/>
            <a:ext cx="1584325" cy="904875"/>
          </a:xfrm>
          <a:prstGeom prst="wedgeEllipseCallout">
            <a:avLst>
              <a:gd name="adj1" fmla="val -39384"/>
              <a:gd name="adj2" fmla="val 105505"/>
            </a:avLst>
          </a:prstGeom>
          <a:solidFill>
            <a:srgbClr val="FFFF0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lIns="72000" tIns="44450" rIns="72000" bIns="44450">
            <a:spAutoFit/>
          </a:bodyPr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US" sz="1200" b="1" i="1"/>
              <a:t>Remember: present only slides 3, 6, 7</a:t>
            </a:r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FS_5GLAN Status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dirty="0"/>
              <a:t>Is this a new WI? y</a:t>
            </a:r>
          </a:p>
          <a:p>
            <a:endParaRPr lang="en-GB" dirty="0"/>
          </a:p>
          <a:p>
            <a:r>
              <a:rPr lang="en-GB" dirty="0"/>
              <a:t>This WI has not been approved by SP</a:t>
            </a:r>
          </a:p>
          <a:p>
            <a:pPr marL="457200" lvl="1" indent="0"/>
            <a:r>
              <a:rPr lang="en-GB" dirty="0"/>
              <a:t>The following slides assume approval at SP#76</a:t>
            </a:r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FS_5GLAN 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Progress made at this meeting</a:t>
            </a:r>
          </a:p>
          <a:p>
            <a:pPr lvl="1">
              <a:defRPr/>
            </a:pPr>
            <a:r>
              <a:rPr lang="en-GB" dirty="0"/>
              <a:t>SID approved</a:t>
            </a:r>
            <a:endParaRPr lang="en-GB" i="1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en-GB" dirty="0"/>
              <a:t>Work/Study Item Completion: 0%</a:t>
            </a:r>
          </a:p>
          <a:p>
            <a:pPr>
              <a:defRPr/>
            </a:pPr>
            <a:r>
              <a:rPr lang="en-GB" dirty="0"/>
              <a:t>Draft TR 22.xxx Completion: 0%</a:t>
            </a:r>
          </a:p>
          <a:p>
            <a:pPr>
              <a:defRPr/>
            </a:pPr>
            <a:r>
              <a:rPr lang="en-GB" dirty="0"/>
              <a:t>Controversial issues</a:t>
            </a:r>
          </a:p>
          <a:p>
            <a:pPr lvl="1">
              <a:defRPr/>
            </a:pPr>
            <a:r>
              <a:rPr lang="en-GB" dirty="0"/>
              <a:t>None</a:t>
            </a:r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3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FS_5GLAN Meeting Time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Number of slots assigned at this meeting</a:t>
            </a:r>
          </a:p>
          <a:p>
            <a:pPr lvl="1">
              <a:defRPr/>
            </a:pPr>
            <a:r>
              <a:rPr lang="en-GB" dirty="0"/>
              <a:t>sum of plenary and drafting slots: 0</a:t>
            </a:r>
          </a:p>
          <a:p>
            <a:pPr>
              <a:defRPr/>
            </a:pPr>
            <a:r>
              <a:rPr lang="en-GB" dirty="0"/>
              <a:t>Number of slots requested for next meeting</a:t>
            </a:r>
          </a:p>
          <a:p>
            <a:pPr lvl="1">
              <a:defRPr/>
            </a:pPr>
            <a:r>
              <a:rPr lang="en-GB" dirty="0"/>
              <a:t>sum of plenary and drafting slots: 1</a:t>
            </a:r>
          </a:p>
        </p:txBody>
      </p:sp>
      <p:sp>
        <p:nvSpPr>
          <p:cNvPr id="717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D59A3E26-8E2F-4957-8444-6639698F5844}" type="slidenum">
              <a:rPr lang="en-GB" sz="1600"/>
              <a:pPr/>
              <a:t>4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76672"/>
            <a:ext cx="6910387" cy="782637"/>
          </a:xfrm>
        </p:spPr>
        <p:txBody>
          <a:bodyPr/>
          <a:lstStyle/>
          <a:p>
            <a:r>
              <a:rPr lang="en-GB" dirty="0"/>
              <a:t>FS_5GLAN Completion 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569200" cy="5113337"/>
          </a:xfrm>
        </p:spPr>
        <p:txBody>
          <a:bodyPr/>
          <a:lstStyle/>
          <a:p>
            <a:pPr>
              <a:defRPr/>
            </a:pPr>
            <a:r>
              <a:rPr lang="en-GB" sz="2400" dirty="0"/>
              <a:t>Current expected dates to send TR to SA plenary:</a:t>
            </a:r>
          </a:p>
          <a:p>
            <a:pPr lvl="1">
              <a:defRPr/>
            </a:pPr>
            <a:r>
              <a:rPr lang="en-GB" sz="2000" dirty="0"/>
              <a:t>For information: </a:t>
            </a:r>
            <a:r>
              <a:rPr lang="en-GB" sz="2000" dirty="0" smtClean="0"/>
              <a:t>SA#78 (12/2017)</a:t>
            </a:r>
            <a:endParaRPr lang="en-GB" sz="2000" dirty="0"/>
          </a:p>
          <a:p>
            <a:pPr lvl="1">
              <a:defRPr/>
            </a:pPr>
            <a:r>
              <a:rPr lang="en-GB" sz="2000" dirty="0"/>
              <a:t>For approval: </a:t>
            </a:r>
            <a:r>
              <a:rPr lang="en-GB" sz="2000" dirty="0" smtClean="0"/>
              <a:t>SA#79 (03/2018)</a:t>
            </a:r>
            <a:endParaRPr lang="en-GB" sz="2000" dirty="0"/>
          </a:p>
          <a:p>
            <a:pPr marL="457200" lvl="1" indent="0">
              <a:buNone/>
              <a:defRPr/>
            </a:pPr>
            <a:endParaRPr lang="en-GB" sz="1600" i="1" dirty="0" smtClean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en-GB" sz="2400" dirty="0" smtClean="0"/>
              <a:t>Have </a:t>
            </a:r>
            <a:r>
              <a:rPr lang="en-GB" sz="2400" dirty="0"/>
              <a:t>these dates been changed at this meeting? No</a:t>
            </a:r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5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FS_5GLAN Planning/Progress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Topics </a:t>
            </a:r>
            <a:r>
              <a:rPr lang="en-GB" dirty="0"/>
              <a:t>to focus on at next SA1 meeting:</a:t>
            </a:r>
          </a:p>
          <a:p>
            <a:pPr lvl="1">
              <a:defRPr/>
            </a:pPr>
            <a:r>
              <a:rPr lang="en-GB" dirty="0" smtClean="0"/>
              <a:t>Skeleton, scope/introduction</a:t>
            </a:r>
          </a:p>
          <a:p>
            <a:pPr lvl="1">
              <a:defRPr/>
            </a:pPr>
            <a:r>
              <a:rPr lang="en-GB" dirty="0" smtClean="0"/>
              <a:t>Initial use cases</a:t>
            </a:r>
            <a:endParaRPr lang="en-GB" dirty="0"/>
          </a:p>
          <a:p>
            <a:pPr>
              <a:defRPr/>
            </a:pPr>
            <a:r>
              <a:rPr lang="en-GB" dirty="0"/>
              <a:t>Planning for </a:t>
            </a:r>
            <a:r>
              <a:rPr lang="en-GB"/>
              <a:t>subsequent </a:t>
            </a:r>
            <a:r>
              <a:rPr lang="en-GB" smtClean="0"/>
              <a:t>meetings</a:t>
            </a:r>
            <a:endParaRPr lang="en-GB" dirty="0"/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6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/>
              <a:t>Work plan between meetings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Email </a:t>
            </a:r>
            <a:r>
              <a:rPr lang="en-GB" dirty="0"/>
              <a:t>discussion</a:t>
            </a:r>
          </a:p>
          <a:p>
            <a:pPr lvl="1">
              <a:defRPr/>
            </a:pPr>
            <a:r>
              <a:rPr lang="en-GB" dirty="0"/>
              <a:t>Focus items in previous slide</a:t>
            </a:r>
          </a:p>
          <a:p>
            <a:pPr lvl="1">
              <a:defRPr/>
            </a:pPr>
            <a:endParaRPr lang="en-GB" dirty="0" smtClean="0"/>
          </a:p>
        </p:txBody>
      </p:sp>
      <p:sp>
        <p:nvSpPr>
          <p:cNvPr id="1024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637BB5CD-6F85-4063-8FDF-401E4BDFB3BA}" type="slidenum">
              <a:rPr lang="en-GB" sz="1600"/>
              <a:pPr/>
              <a:t>7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FS_5GLAN Progress Estimate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Estimated </a:t>
            </a:r>
            <a:r>
              <a:rPr lang="en-GB" dirty="0"/>
              <a:t>percentage completion:</a:t>
            </a:r>
          </a:p>
          <a:p>
            <a:pPr lvl="1">
              <a:defRPr/>
            </a:pPr>
            <a:r>
              <a:rPr lang="en-GB" dirty="0"/>
              <a:t>now: </a:t>
            </a:r>
            <a:r>
              <a:rPr lang="en-GB" dirty="0" smtClean="0"/>
              <a:t>0%</a:t>
            </a:r>
            <a:endParaRPr lang="en-GB" dirty="0"/>
          </a:p>
          <a:p>
            <a:pPr lvl="1">
              <a:defRPr/>
            </a:pPr>
            <a:r>
              <a:rPr lang="en-GB" dirty="0"/>
              <a:t>Next meeting: </a:t>
            </a:r>
            <a:r>
              <a:rPr lang="en-GB" dirty="0" smtClean="0"/>
              <a:t>20%</a:t>
            </a:r>
            <a:endParaRPr lang="en-GB" dirty="0"/>
          </a:p>
          <a:p>
            <a:pPr lvl="1">
              <a:defRPr/>
            </a:pPr>
            <a:r>
              <a:rPr lang="en-GB" dirty="0"/>
              <a:t>In two meetings: </a:t>
            </a:r>
            <a:r>
              <a:rPr lang="en-GB" dirty="0" smtClean="0"/>
              <a:t>60%</a:t>
            </a:r>
            <a:endParaRPr lang="en-GB" dirty="0"/>
          </a:p>
        </p:txBody>
      </p:sp>
      <p:sp>
        <p:nvSpPr>
          <p:cNvPr id="1126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F59B023E-A29D-49F3-AE99-1C536680FE49}" type="slidenum">
              <a:rPr lang="en-GB" sz="1600"/>
              <a:pPr/>
              <a:t>8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FS_5GLAN Agreed documents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 marL="0" lvl="1" indent="0">
              <a:buFontTx/>
              <a:buNone/>
              <a:defRPr/>
            </a:pPr>
            <a:endParaRPr lang="en-GB" i="1" dirty="0" smtClean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en-GB" dirty="0" smtClean="0"/>
              <a:t>List </a:t>
            </a:r>
            <a:r>
              <a:rPr lang="en-GB" dirty="0"/>
              <a:t>of agreed documents at this meeting:</a:t>
            </a:r>
          </a:p>
          <a:p>
            <a:pPr>
              <a:defRPr/>
            </a:pPr>
            <a:endParaRPr lang="en-GB" dirty="0"/>
          </a:p>
        </p:txBody>
      </p:sp>
      <p:sp>
        <p:nvSpPr>
          <p:cNvPr id="1229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F9893AE-7564-4CB4-B923-A82F5AC5D67D}" type="slidenum">
              <a:rPr lang="en-GB" sz="1600"/>
              <a:pPr/>
              <a:t>9</a:t>
            </a:fld>
            <a:endParaRPr lang="en-GB" sz="160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93406958"/>
              </p:ext>
            </p:extLst>
          </p:nvPr>
        </p:nvGraphicFramePr>
        <p:xfrm>
          <a:off x="684213" y="2924175"/>
          <a:ext cx="7772400" cy="996950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11823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51630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4073775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S1-172416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Qualcomm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New Study on LAN Support in 5G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602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36</TotalTime>
  <Words>248</Words>
  <Application>Microsoft Macintosh PowerPoint</Application>
  <PresentationFormat>On-screen Show (4:3)</PresentationFormat>
  <Paragraphs>69</Paragraphs>
  <Slides>9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5" baseType="lpstr">
      <vt:lpstr>Bookman Old Style</vt:lpstr>
      <vt:lpstr>Calibri</vt:lpstr>
      <vt:lpstr>MS Mincho</vt:lpstr>
      <vt:lpstr>Times New Roman</vt:lpstr>
      <vt:lpstr>Arial</vt:lpstr>
      <vt:lpstr>Blank Presentation</vt:lpstr>
      <vt:lpstr>FS_5GLAN Status Update Feasibility Study on LAN Support in 5G</vt:lpstr>
      <vt:lpstr>FS_5GLAN Status</vt:lpstr>
      <vt:lpstr>FS_5GLAN Progress</vt:lpstr>
      <vt:lpstr>FS_5GLAN Meeting Time</vt:lpstr>
      <vt:lpstr>FS_5GLAN Completion Date</vt:lpstr>
      <vt:lpstr>FS_5GLAN Planning/Progress</vt:lpstr>
      <vt:lpstr>Work plan between meetings</vt:lpstr>
      <vt:lpstr>FS_5GLAN Progress Estimate</vt:lpstr>
      <vt:lpstr>FS_5GLAN Agreed documents</vt:lpstr>
    </vt:vector>
  </TitlesOfParts>
  <Company>MCC</Company>
  <LinksUpToDate>false</LinksUpToDate>
  <SharedDoc>false</SharedDoc>
  <HyperlinksChanged>false</HyperlinksChanged>
  <AppVersion>15.0033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Jack Nasielski</cp:lastModifiedBy>
  <cp:revision>316</cp:revision>
  <cp:lastPrinted>2000-01-14T10:02:55Z</cp:lastPrinted>
  <dcterms:created xsi:type="dcterms:W3CDTF">1999-11-22T09:19:47Z</dcterms:created>
  <dcterms:modified xsi:type="dcterms:W3CDTF">2017-05-12T12:09:22Z</dcterms:modified>
  <cp:category>Presentation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AdHocReviewCycleID">
    <vt:i4>63850007</vt:i4>
  </property>
  <property fmtid="{D5CDD505-2E9C-101B-9397-08002B2CF9AE}" pid="3" name="_NewReviewCycle">
    <vt:lpwstr/>
  </property>
  <property fmtid="{D5CDD505-2E9C-101B-9397-08002B2CF9AE}" pid="4" name="_EmailSubject">
    <vt:lpwstr>please review</vt:lpwstr>
  </property>
  <property fmtid="{D5CDD505-2E9C-101B-9397-08002B2CF9AE}" pid="5" name="_AuthorEmail">
    <vt:lpwstr>edhall@qti.qualcomm.com</vt:lpwstr>
  </property>
  <property fmtid="{D5CDD505-2E9C-101B-9397-08002B2CF9AE}" pid="6" name="_AuthorEmailDisplayName">
    <vt:lpwstr>Eddy Hall</vt:lpwstr>
  </property>
</Properties>
</file>