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461" r:id="rId5"/>
    <p:sldId id="450" r:id="rId6"/>
    <p:sldId id="463" r:id="rId7"/>
    <p:sldId id="462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hiddenSlides="1" frameSlides="1"/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10" autoAdjust="0"/>
    <p:restoredTop sz="95463" autoAdjust="0"/>
  </p:normalViewPr>
  <p:slideViewPr>
    <p:cSldViewPr>
      <p:cViewPr>
        <p:scale>
          <a:sx n="110" d="100"/>
          <a:sy n="110" d="100"/>
        </p:scale>
        <p:origin x="-1644" y="-72"/>
      </p:cViewPr>
      <p:guideLst>
        <p:guide orient="horz" pos="4065"/>
        <p:guide orient="horz" pos="845"/>
        <p:guide orient="horz" pos="1298"/>
        <p:guide pos="884"/>
        <p:guide pos="5424"/>
        <p:guide pos="3833"/>
        <p:guide pos="1292"/>
      </p:guideLst>
    </p:cSldViewPr>
  </p:slideViewPr>
  <p:outlineViewPr>
    <p:cViewPr>
      <p:scale>
        <a:sx n="33" d="100"/>
        <a:sy n="33" d="100"/>
      </p:scale>
      <p:origin x="0" y="136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 smtClean="0"/>
              <a:t>Indoor/Outdoor Use cases 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 smtClean="0"/>
              <a:t>José Almodovar Chico</a:t>
            </a:r>
            <a:endParaRPr lang="nl-NL" dirty="0"/>
          </a:p>
        </p:txBody>
      </p:sp>
      <p:sp>
        <p:nvSpPr>
          <p:cNvPr id="5" name="Tijdelijke aanduiding voor dianummer 4" hidden="1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7C337-BE69-40D5-A2C3-B572D8434EA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27937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 smtClean="0"/>
              <a:t>Indoor/Outdoor Use cases 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C21D8-2BA0-4B3C-980A-4A3FF683EAE5}" type="datetime8">
              <a:rPr lang="nl-NL" smtClean="0"/>
              <a:t>28-4-2017 15:53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 smtClean="0"/>
              <a:t>José Almodovar Chico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935DF-413D-4C75-8A60-925A728E0BBB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5766074"/>
      </p:ext>
    </p:extLst>
  </p:cSld>
  <p:clrMap bg1="lt1" tx1="dk1" bg2="lt2" tx2="dk2" accent1="accent1" accent2="accent2" accent3="accent3" accent4="accent4" accent5="accent5" accent6="accent6" hlink="hlink" folHlink="folHlink"/>
  <p:hf sldNum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rgbClr val="FFFFFF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9" name="Groep 8"/>
          <p:cNvGrpSpPr/>
          <p:nvPr userDrawn="1"/>
        </p:nvGrpSpPr>
        <p:grpSpPr>
          <a:xfrm>
            <a:off x="964017" y="2027964"/>
            <a:ext cx="58382" cy="2466080"/>
            <a:chOff x="964017" y="2027964"/>
            <a:chExt cx="58382" cy="24660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017" y="2027964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279448"/>
            <a:ext cx="9143245" cy="512022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43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chemeClr val="tx1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3" name="Groep 2"/>
          <p:cNvGrpSpPr/>
          <p:nvPr userDrawn="1"/>
        </p:nvGrpSpPr>
        <p:grpSpPr>
          <a:xfrm>
            <a:off x="964284" y="2027964"/>
            <a:ext cx="57847" cy="2466080"/>
            <a:chOff x="964284" y="2027964"/>
            <a:chExt cx="57847" cy="2466080"/>
          </a:xfrm>
        </p:grpSpPr>
        <p:pic>
          <p:nvPicPr>
            <p:cNvPr id="5" name="Afbeelding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284" y="2027964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226" y="6582839"/>
            <a:ext cx="69230" cy="143998"/>
          </a:xfrm>
          <a:prstGeom prst="rect">
            <a:avLst/>
          </a:prstGeom>
        </p:spPr>
      </p:pic>
      <p:sp>
        <p:nvSpPr>
          <p:cNvPr id="8" name="Tijdelijke aanduiding voor afbeelding 7"/>
          <p:cNvSpPr>
            <a:spLocks noGrp="1"/>
          </p:cNvSpPr>
          <p:nvPr userDrawn="1">
            <p:ph type="pic" sz="quarter" idx="10"/>
          </p:nvPr>
        </p:nvSpPr>
        <p:spPr>
          <a:xfrm>
            <a:off x="8607226" y="6582839"/>
            <a:ext cx="69230" cy="143998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632192"/>
            <a:ext cx="9143245" cy="152387"/>
          </a:xfrm>
          <a:prstGeom prst="rect">
            <a:avLst/>
          </a:prstGeom>
        </p:spPr>
      </p:pic>
      <p:sp>
        <p:nvSpPr>
          <p:cNvPr id="10" name="Rechthoek 9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59726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Targ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0" y="6390853"/>
            <a:ext cx="9143622" cy="4638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 descr="tno_1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20027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6486" y="1342800"/>
            <a:ext cx="8054114" cy="720000"/>
          </a:xfrm>
        </p:spPr>
        <p:txBody>
          <a:bodyPr/>
          <a:lstStyle/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6486" y="2199600"/>
            <a:ext cx="8054114" cy="4182150"/>
          </a:xfrm>
          <a:solidFill>
            <a:srgbClr val="FFFFFF"/>
          </a:solidFill>
        </p:spPr>
        <p:txBody>
          <a:bodyPr/>
          <a:lstStyle>
            <a:lvl1pPr marL="185738" indent="-185738">
              <a:buSzPct val="100000"/>
              <a:buFontTx/>
              <a:buBlip>
                <a:blip r:embed="rId3"/>
              </a:buBlip>
              <a:defRPr/>
            </a:lvl1pPr>
            <a:lvl2pPr marL="357188" indent="-171450">
              <a:buSzPct val="100000"/>
              <a:buFontTx/>
              <a:buBlip>
                <a:blip r:embed="rId3"/>
              </a:buBlip>
              <a:defRPr/>
            </a:lvl2pPr>
            <a:lvl3pPr marL="542925" indent="-187325">
              <a:buSzPct val="100000"/>
              <a:buFontTx/>
              <a:buBlip>
                <a:blip r:embed="rId3"/>
              </a:buBlip>
              <a:defRPr/>
            </a:lvl3pPr>
            <a:lvl4pPr marL="715963" indent="-173038">
              <a:buSzPct val="100000"/>
              <a:buFontTx/>
              <a:buBlip>
                <a:blip r:embed="rId3"/>
              </a:buBlip>
              <a:defRPr/>
            </a:lvl4pPr>
            <a:lvl5pPr marL="901700" indent="-187325">
              <a:buSzPct val="100000"/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1CCD-21EB-4427-B20F-7B83CADCB2D4}" type="datetimeFigureOut">
              <a:rPr lang="en-GB" smtClean="0"/>
              <a:pPr/>
              <a:t>28/04/2017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Indoor/Outdoor Use cases</a:t>
            </a:r>
            <a:endParaRPr lang="en-GB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8679234" y="6562800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nl-NL" dirty="0"/>
          </a:p>
        </p:txBody>
      </p:sp>
      <p:sp>
        <p:nvSpPr>
          <p:cNvPr id="13" name="Rechthoek 12"/>
          <p:cNvSpPr/>
          <p:nvPr userDrawn="1"/>
        </p:nvSpPr>
        <p:spPr>
          <a:xfrm>
            <a:off x="-7200" y="2200275"/>
            <a:ext cx="9158400" cy="4190578"/>
          </a:xfrm>
          <a:prstGeom prst="rect">
            <a:avLst/>
          </a:prstGeom>
          <a:noFill/>
          <a:ln w="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9357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5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tno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56486" y="6525344"/>
            <a:ext cx="1800000" cy="168990"/>
          </a:xfrm>
        </p:spPr>
        <p:txBody>
          <a:bodyPr/>
          <a:lstStyle/>
          <a:p>
            <a:fld id="{52236286-4DC8-46DE-9269-8F728FBC064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561777" y="1192928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654540" y="1268565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6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654540" y="1799471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70" name="Afbeelding 6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064" y="1280811"/>
            <a:ext cx="34612" cy="126000"/>
          </a:xfrm>
          <a:prstGeom prst="rect">
            <a:avLst/>
          </a:prstGeom>
        </p:spPr>
      </p:pic>
      <p:sp>
        <p:nvSpPr>
          <p:cNvPr id="71" name="Rechthoek 70"/>
          <p:cNvSpPr/>
          <p:nvPr userDrawn="1"/>
        </p:nvSpPr>
        <p:spPr>
          <a:xfrm>
            <a:off x="2226469" y="1192928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2319232" y="1268565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73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2319232" y="1799471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74" name="Afbeelding 7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756" y="1280811"/>
            <a:ext cx="34612" cy="126000"/>
          </a:xfrm>
          <a:prstGeom prst="rect">
            <a:avLst/>
          </a:prstGeom>
        </p:spPr>
      </p:pic>
      <p:sp>
        <p:nvSpPr>
          <p:cNvPr id="75" name="Rechthoek 74"/>
          <p:cNvSpPr/>
          <p:nvPr userDrawn="1"/>
        </p:nvSpPr>
        <p:spPr>
          <a:xfrm>
            <a:off x="3889003" y="1192928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3981766" y="1268565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77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3981766" y="1799471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78" name="Afbeelding 7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1290" y="1280811"/>
            <a:ext cx="34612" cy="126000"/>
          </a:xfrm>
          <a:prstGeom prst="rect">
            <a:avLst/>
          </a:prstGeom>
        </p:spPr>
      </p:pic>
      <p:sp>
        <p:nvSpPr>
          <p:cNvPr id="79" name="Rechthoek 78"/>
          <p:cNvSpPr/>
          <p:nvPr userDrawn="1"/>
        </p:nvSpPr>
        <p:spPr>
          <a:xfrm>
            <a:off x="5550520" y="1192928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5643283" y="1268565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81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5643283" y="1799471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82" name="Afbeelding 8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2807" y="1280811"/>
            <a:ext cx="34612" cy="126000"/>
          </a:xfrm>
          <a:prstGeom prst="rect">
            <a:avLst/>
          </a:prstGeom>
        </p:spPr>
      </p:pic>
      <p:sp>
        <p:nvSpPr>
          <p:cNvPr id="83" name="Rechthoek 82"/>
          <p:cNvSpPr/>
          <p:nvPr userDrawn="1"/>
        </p:nvSpPr>
        <p:spPr>
          <a:xfrm>
            <a:off x="7211763" y="1192928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7304526" y="1268565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85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7304526" y="1799471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86" name="Afbeelding 8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4050" y="1280811"/>
            <a:ext cx="34612" cy="126000"/>
          </a:xfrm>
          <a:prstGeom prst="rect">
            <a:avLst/>
          </a:prstGeom>
        </p:spPr>
      </p:pic>
      <p:sp>
        <p:nvSpPr>
          <p:cNvPr id="87" name="Rechthoek 86"/>
          <p:cNvSpPr/>
          <p:nvPr userDrawn="1"/>
        </p:nvSpPr>
        <p:spPr>
          <a:xfrm>
            <a:off x="564952" y="2958852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57715" y="3034489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89" name="Tijdelijke aanduiding voor afbeelding 157"/>
          <p:cNvSpPr>
            <a:spLocks noGrp="1"/>
          </p:cNvSpPr>
          <p:nvPr>
            <p:ph type="pic" sz="quarter" idx="22"/>
          </p:nvPr>
        </p:nvSpPr>
        <p:spPr>
          <a:xfrm>
            <a:off x="657715" y="3565395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90" name="Afbeelding 8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239" y="3046735"/>
            <a:ext cx="34612" cy="126000"/>
          </a:xfrm>
          <a:prstGeom prst="rect">
            <a:avLst/>
          </a:prstGeom>
        </p:spPr>
      </p:pic>
      <p:sp>
        <p:nvSpPr>
          <p:cNvPr id="91" name="Rechthoek 90"/>
          <p:cNvSpPr/>
          <p:nvPr userDrawn="1"/>
        </p:nvSpPr>
        <p:spPr>
          <a:xfrm>
            <a:off x="2229644" y="2958852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Tijdelijke aanduiding voor tekst 159"/>
          <p:cNvSpPr>
            <a:spLocks noGrp="1"/>
          </p:cNvSpPr>
          <p:nvPr>
            <p:ph type="body" sz="quarter" idx="23" hasCustomPrompt="1"/>
          </p:nvPr>
        </p:nvSpPr>
        <p:spPr>
          <a:xfrm>
            <a:off x="2322407" y="3034489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93" name="Tijdelijke aanduiding voor afbeelding 157"/>
          <p:cNvSpPr>
            <a:spLocks noGrp="1"/>
          </p:cNvSpPr>
          <p:nvPr>
            <p:ph type="pic" sz="quarter" idx="24"/>
          </p:nvPr>
        </p:nvSpPr>
        <p:spPr>
          <a:xfrm>
            <a:off x="2322407" y="3565395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94" name="Afbeelding 9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931" y="3046735"/>
            <a:ext cx="34612" cy="126000"/>
          </a:xfrm>
          <a:prstGeom prst="rect">
            <a:avLst/>
          </a:prstGeom>
        </p:spPr>
      </p:pic>
      <p:sp>
        <p:nvSpPr>
          <p:cNvPr id="95" name="Rechthoek 94"/>
          <p:cNvSpPr/>
          <p:nvPr userDrawn="1"/>
        </p:nvSpPr>
        <p:spPr>
          <a:xfrm>
            <a:off x="3892178" y="2958852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Tijdelijke aanduiding voor tekst 159"/>
          <p:cNvSpPr>
            <a:spLocks noGrp="1"/>
          </p:cNvSpPr>
          <p:nvPr>
            <p:ph type="body" sz="quarter" idx="25" hasCustomPrompt="1"/>
          </p:nvPr>
        </p:nvSpPr>
        <p:spPr>
          <a:xfrm>
            <a:off x="3984941" y="3034489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97" name="Tijdelijke aanduiding voor afbeelding 157"/>
          <p:cNvSpPr>
            <a:spLocks noGrp="1"/>
          </p:cNvSpPr>
          <p:nvPr>
            <p:ph type="pic" sz="quarter" idx="26"/>
          </p:nvPr>
        </p:nvSpPr>
        <p:spPr>
          <a:xfrm>
            <a:off x="3984941" y="3565395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98" name="Afbeelding 9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465" y="3046735"/>
            <a:ext cx="34612" cy="126000"/>
          </a:xfrm>
          <a:prstGeom prst="rect">
            <a:avLst/>
          </a:prstGeom>
        </p:spPr>
      </p:pic>
      <p:sp>
        <p:nvSpPr>
          <p:cNvPr id="99" name="Rechthoek 98"/>
          <p:cNvSpPr/>
          <p:nvPr userDrawn="1"/>
        </p:nvSpPr>
        <p:spPr>
          <a:xfrm>
            <a:off x="5553695" y="2958852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Tijdelijke aanduiding voor tekst 159"/>
          <p:cNvSpPr>
            <a:spLocks noGrp="1"/>
          </p:cNvSpPr>
          <p:nvPr>
            <p:ph type="body" sz="quarter" idx="27" hasCustomPrompt="1"/>
          </p:nvPr>
        </p:nvSpPr>
        <p:spPr>
          <a:xfrm>
            <a:off x="5646458" y="3034489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01" name="Tijdelijke aanduiding voor afbeelding 157"/>
          <p:cNvSpPr>
            <a:spLocks noGrp="1"/>
          </p:cNvSpPr>
          <p:nvPr>
            <p:ph type="pic" sz="quarter" idx="28"/>
          </p:nvPr>
        </p:nvSpPr>
        <p:spPr>
          <a:xfrm>
            <a:off x="5646458" y="3565395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02" name="Afbeelding 10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982" y="3046735"/>
            <a:ext cx="34612" cy="126000"/>
          </a:xfrm>
          <a:prstGeom prst="rect">
            <a:avLst/>
          </a:prstGeom>
        </p:spPr>
      </p:pic>
      <p:sp>
        <p:nvSpPr>
          <p:cNvPr id="103" name="Rechthoek 102"/>
          <p:cNvSpPr/>
          <p:nvPr userDrawn="1"/>
        </p:nvSpPr>
        <p:spPr>
          <a:xfrm>
            <a:off x="7214938" y="2958852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4" name="Tijdelijke aanduiding voor tekst 159"/>
          <p:cNvSpPr>
            <a:spLocks noGrp="1"/>
          </p:cNvSpPr>
          <p:nvPr>
            <p:ph type="body" sz="quarter" idx="29" hasCustomPrompt="1"/>
          </p:nvPr>
        </p:nvSpPr>
        <p:spPr>
          <a:xfrm>
            <a:off x="7307701" y="3034489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05" name="Tijdelijke aanduiding voor afbeelding 157"/>
          <p:cNvSpPr>
            <a:spLocks noGrp="1"/>
          </p:cNvSpPr>
          <p:nvPr>
            <p:ph type="pic" sz="quarter" idx="30"/>
          </p:nvPr>
        </p:nvSpPr>
        <p:spPr>
          <a:xfrm>
            <a:off x="7307701" y="3565395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06" name="Afbeelding 10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225" y="3046735"/>
            <a:ext cx="34612" cy="126000"/>
          </a:xfrm>
          <a:prstGeom prst="rect">
            <a:avLst/>
          </a:prstGeom>
        </p:spPr>
      </p:pic>
      <p:sp>
        <p:nvSpPr>
          <p:cNvPr id="107" name="Rechthoek 106"/>
          <p:cNvSpPr/>
          <p:nvPr userDrawn="1"/>
        </p:nvSpPr>
        <p:spPr>
          <a:xfrm>
            <a:off x="569144" y="4716636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Tijdelijke aanduiding voor tekst 159"/>
          <p:cNvSpPr>
            <a:spLocks noGrp="1"/>
          </p:cNvSpPr>
          <p:nvPr>
            <p:ph type="body" sz="quarter" idx="31" hasCustomPrompt="1"/>
          </p:nvPr>
        </p:nvSpPr>
        <p:spPr>
          <a:xfrm>
            <a:off x="661907" y="4792273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09" name="Tijdelijke aanduiding voor afbeelding 157"/>
          <p:cNvSpPr>
            <a:spLocks noGrp="1"/>
          </p:cNvSpPr>
          <p:nvPr>
            <p:ph type="pic" sz="quarter" idx="32"/>
          </p:nvPr>
        </p:nvSpPr>
        <p:spPr>
          <a:xfrm>
            <a:off x="661907" y="5323179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10" name="Afbeelding 10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1431" y="4804519"/>
            <a:ext cx="34612" cy="126000"/>
          </a:xfrm>
          <a:prstGeom prst="rect">
            <a:avLst/>
          </a:prstGeom>
        </p:spPr>
      </p:pic>
      <p:sp>
        <p:nvSpPr>
          <p:cNvPr id="111" name="Rechthoek 110"/>
          <p:cNvSpPr/>
          <p:nvPr userDrawn="1"/>
        </p:nvSpPr>
        <p:spPr>
          <a:xfrm>
            <a:off x="2233836" y="4716636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" name="Tijdelijke aanduiding voor tekst 159"/>
          <p:cNvSpPr>
            <a:spLocks noGrp="1"/>
          </p:cNvSpPr>
          <p:nvPr>
            <p:ph type="body" sz="quarter" idx="33" hasCustomPrompt="1"/>
          </p:nvPr>
        </p:nvSpPr>
        <p:spPr>
          <a:xfrm>
            <a:off x="2326599" y="4792273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13" name="Tijdelijke aanduiding voor afbeelding 157"/>
          <p:cNvSpPr>
            <a:spLocks noGrp="1"/>
          </p:cNvSpPr>
          <p:nvPr>
            <p:ph type="pic" sz="quarter" idx="34"/>
          </p:nvPr>
        </p:nvSpPr>
        <p:spPr>
          <a:xfrm>
            <a:off x="2326599" y="5323179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14" name="Afbeelding 1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123" y="4804519"/>
            <a:ext cx="34612" cy="126000"/>
          </a:xfrm>
          <a:prstGeom prst="rect">
            <a:avLst/>
          </a:prstGeom>
        </p:spPr>
      </p:pic>
      <p:sp>
        <p:nvSpPr>
          <p:cNvPr id="115" name="Rechthoek 114"/>
          <p:cNvSpPr/>
          <p:nvPr userDrawn="1"/>
        </p:nvSpPr>
        <p:spPr>
          <a:xfrm>
            <a:off x="3896370" y="4716636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" name="Tijdelijke aanduiding voor tekst 159"/>
          <p:cNvSpPr>
            <a:spLocks noGrp="1"/>
          </p:cNvSpPr>
          <p:nvPr>
            <p:ph type="body" sz="quarter" idx="35" hasCustomPrompt="1"/>
          </p:nvPr>
        </p:nvSpPr>
        <p:spPr>
          <a:xfrm>
            <a:off x="3989133" y="4792273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17" name="Tijdelijke aanduiding voor afbeelding 157"/>
          <p:cNvSpPr>
            <a:spLocks noGrp="1"/>
          </p:cNvSpPr>
          <p:nvPr>
            <p:ph type="pic" sz="quarter" idx="36"/>
          </p:nvPr>
        </p:nvSpPr>
        <p:spPr>
          <a:xfrm>
            <a:off x="3989133" y="5323179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18" name="Afbeelding 1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8657" y="4804519"/>
            <a:ext cx="34612" cy="126000"/>
          </a:xfrm>
          <a:prstGeom prst="rect">
            <a:avLst/>
          </a:prstGeom>
        </p:spPr>
      </p:pic>
      <p:sp>
        <p:nvSpPr>
          <p:cNvPr id="119" name="Rechthoek 118"/>
          <p:cNvSpPr/>
          <p:nvPr userDrawn="1"/>
        </p:nvSpPr>
        <p:spPr>
          <a:xfrm>
            <a:off x="5557887" y="4716636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" name="Tijdelijke aanduiding voor tekst 159"/>
          <p:cNvSpPr>
            <a:spLocks noGrp="1"/>
          </p:cNvSpPr>
          <p:nvPr>
            <p:ph type="body" sz="quarter" idx="37" hasCustomPrompt="1"/>
          </p:nvPr>
        </p:nvSpPr>
        <p:spPr>
          <a:xfrm>
            <a:off x="5650650" y="4792273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21" name="Tijdelijke aanduiding voor afbeelding 157"/>
          <p:cNvSpPr>
            <a:spLocks noGrp="1"/>
          </p:cNvSpPr>
          <p:nvPr>
            <p:ph type="pic" sz="quarter" idx="38"/>
          </p:nvPr>
        </p:nvSpPr>
        <p:spPr>
          <a:xfrm>
            <a:off x="5650650" y="5323179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22" name="Afbeelding 1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174" y="4804519"/>
            <a:ext cx="34612" cy="126000"/>
          </a:xfrm>
          <a:prstGeom prst="rect">
            <a:avLst/>
          </a:prstGeom>
        </p:spPr>
      </p:pic>
      <p:sp>
        <p:nvSpPr>
          <p:cNvPr id="123" name="Rechthoek 122"/>
          <p:cNvSpPr/>
          <p:nvPr userDrawn="1"/>
        </p:nvSpPr>
        <p:spPr>
          <a:xfrm>
            <a:off x="7219130" y="4716636"/>
            <a:ext cx="1418085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4" name="Tijdelijke aanduiding voor tekst 159"/>
          <p:cNvSpPr>
            <a:spLocks noGrp="1"/>
          </p:cNvSpPr>
          <p:nvPr>
            <p:ph type="body" sz="quarter" idx="39" hasCustomPrompt="1"/>
          </p:nvPr>
        </p:nvSpPr>
        <p:spPr>
          <a:xfrm>
            <a:off x="7311893" y="4792273"/>
            <a:ext cx="1152128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25" name="Tijdelijke aanduiding voor afbeelding 157"/>
          <p:cNvSpPr>
            <a:spLocks noGrp="1"/>
          </p:cNvSpPr>
          <p:nvPr>
            <p:ph type="pic" sz="quarter" idx="40"/>
          </p:nvPr>
        </p:nvSpPr>
        <p:spPr>
          <a:xfrm>
            <a:off x="7311893" y="5323179"/>
            <a:ext cx="1224136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/>
          </a:p>
        </p:txBody>
      </p:sp>
      <p:pic>
        <p:nvPicPr>
          <p:cNvPr id="126" name="Afbeelding 12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417" y="4804519"/>
            <a:ext cx="34612" cy="126000"/>
          </a:xfrm>
          <a:prstGeom prst="rect">
            <a:avLst/>
          </a:prstGeom>
        </p:spPr>
      </p:pic>
      <p:sp>
        <p:nvSpPr>
          <p:cNvPr id="2" name="Tijdelijke aanduiding voor datum 1"/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fld id="{BA2F1CCD-21EB-4427-B20F-7B83CADCB2D4}" type="datetimeFigureOut">
              <a:rPr lang="en-GB" smtClean="0"/>
              <a:pPr/>
              <a:t>28/04/2017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GB" dirty="0" smtClean="0"/>
              <a:t>Indoor/Outdoor Use cases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0083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tno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56486" y="6525344"/>
            <a:ext cx="1800000" cy="168990"/>
          </a:xfrm>
        </p:spPr>
        <p:txBody>
          <a:bodyPr/>
          <a:lstStyle/>
          <a:p>
            <a:fld id="{52236286-4DC8-46DE-9269-8F728FBC064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6" name="Rechthoek 65"/>
          <p:cNvSpPr/>
          <p:nvPr userDrawn="1"/>
        </p:nvSpPr>
        <p:spPr>
          <a:xfrm>
            <a:off x="561777" y="1192928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654540" y="1268565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6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654540" y="1799471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69" name="Afbeelding 6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746" y="1280811"/>
            <a:ext cx="34612" cy="126000"/>
          </a:xfrm>
          <a:prstGeom prst="rect">
            <a:avLst/>
          </a:prstGeom>
        </p:spPr>
      </p:pic>
      <p:sp>
        <p:nvSpPr>
          <p:cNvPr id="150" name="Rechthoek 149"/>
          <p:cNvSpPr/>
          <p:nvPr userDrawn="1"/>
        </p:nvSpPr>
        <p:spPr>
          <a:xfrm>
            <a:off x="3320306" y="1196752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1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3413069" y="1272389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52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3413069" y="1803295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53" name="Afbeelding 1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275" y="1284635"/>
            <a:ext cx="34612" cy="126000"/>
          </a:xfrm>
          <a:prstGeom prst="rect">
            <a:avLst/>
          </a:prstGeom>
        </p:spPr>
      </p:pic>
      <p:sp>
        <p:nvSpPr>
          <p:cNvPr id="154" name="Rechthoek 153"/>
          <p:cNvSpPr/>
          <p:nvPr userDrawn="1"/>
        </p:nvSpPr>
        <p:spPr>
          <a:xfrm>
            <a:off x="6080190" y="1196752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5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6172953" y="1272389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56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6172953" y="1803295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57" name="Afbeelding 15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0159" y="1284635"/>
            <a:ext cx="34612" cy="126000"/>
          </a:xfrm>
          <a:prstGeom prst="rect">
            <a:avLst/>
          </a:prstGeom>
        </p:spPr>
      </p:pic>
      <p:sp>
        <p:nvSpPr>
          <p:cNvPr id="158" name="Rechthoek 157"/>
          <p:cNvSpPr/>
          <p:nvPr userDrawn="1"/>
        </p:nvSpPr>
        <p:spPr>
          <a:xfrm>
            <a:off x="567110" y="2959869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9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659873" y="3035506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60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659873" y="3566412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61" name="Afbeelding 16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7079" y="3047752"/>
            <a:ext cx="34612" cy="126000"/>
          </a:xfrm>
          <a:prstGeom prst="rect">
            <a:avLst/>
          </a:prstGeom>
        </p:spPr>
      </p:pic>
      <p:sp>
        <p:nvSpPr>
          <p:cNvPr id="162" name="Rechthoek 161"/>
          <p:cNvSpPr/>
          <p:nvPr userDrawn="1"/>
        </p:nvSpPr>
        <p:spPr>
          <a:xfrm>
            <a:off x="3325639" y="2963693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3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3418402" y="3039330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64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3418402" y="3570236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65" name="Afbeelding 16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5608" y="3051576"/>
            <a:ext cx="34612" cy="126000"/>
          </a:xfrm>
          <a:prstGeom prst="rect">
            <a:avLst/>
          </a:prstGeom>
        </p:spPr>
      </p:pic>
      <p:sp>
        <p:nvSpPr>
          <p:cNvPr id="166" name="Rechthoek 165"/>
          <p:cNvSpPr/>
          <p:nvPr userDrawn="1"/>
        </p:nvSpPr>
        <p:spPr>
          <a:xfrm>
            <a:off x="6085523" y="2963693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7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178286" y="3039330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68" name="Tijdelijke aanduiding voor afbeelding 157"/>
          <p:cNvSpPr>
            <a:spLocks noGrp="1"/>
          </p:cNvSpPr>
          <p:nvPr>
            <p:ph type="pic" sz="quarter" idx="22"/>
          </p:nvPr>
        </p:nvSpPr>
        <p:spPr>
          <a:xfrm>
            <a:off x="6178286" y="3570236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69" name="Afbeelding 16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5492" y="3051576"/>
            <a:ext cx="34612" cy="126000"/>
          </a:xfrm>
          <a:prstGeom prst="rect">
            <a:avLst/>
          </a:prstGeom>
        </p:spPr>
      </p:pic>
      <p:sp>
        <p:nvSpPr>
          <p:cNvPr id="170" name="Rechthoek 169"/>
          <p:cNvSpPr/>
          <p:nvPr userDrawn="1"/>
        </p:nvSpPr>
        <p:spPr>
          <a:xfrm>
            <a:off x="570285" y="4715619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" name="Tijdelijke aanduiding voor tekst 159"/>
          <p:cNvSpPr>
            <a:spLocks noGrp="1"/>
          </p:cNvSpPr>
          <p:nvPr>
            <p:ph type="body" sz="quarter" idx="23" hasCustomPrompt="1"/>
          </p:nvPr>
        </p:nvSpPr>
        <p:spPr>
          <a:xfrm>
            <a:off x="663048" y="4791256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72" name="Tijdelijke aanduiding voor afbeelding 157"/>
          <p:cNvSpPr>
            <a:spLocks noGrp="1"/>
          </p:cNvSpPr>
          <p:nvPr>
            <p:ph type="pic" sz="quarter" idx="24"/>
          </p:nvPr>
        </p:nvSpPr>
        <p:spPr>
          <a:xfrm>
            <a:off x="663048" y="5322162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73" name="Afbeelding 17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0254" y="4803502"/>
            <a:ext cx="34612" cy="126000"/>
          </a:xfrm>
          <a:prstGeom prst="rect">
            <a:avLst/>
          </a:prstGeom>
        </p:spPr>
      </p:pic>
      <p:sp>
        <p:nvSpPr>
          <p:cNvPr id="174" name="Rechthoek 173"/>
          <p:cNvSpPr/>
          <p:nvPr userDrawn="1"/>
        </p:nvSpPr>
        <p:spPr>
          <a:xfrm>
            <a:off x="3328814" y="4719443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5" name="Tijdelijke aanduiding voor tekst 159"/>
          <p:cNvSpPr>
            <a:spLocks noGrp="1"/>
          </p:cNvSpPr>
          <p:nvPr>
            <p:ph type="body" sz="quarter" idx="25" hasCustomPrompt="1"/>
          </p:nvPr>
        </p:nvSpPr>
        <p:spPr>
          <a:xfrm>
            <a:off x="3421577" y="4795080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76" name="Tijdelijke aanduiding voor afbeelding 157"/>
          <p:cNvSpPr>
            <a:spLocks noGrp="1"/>
          </p:cNvSpPr>
          <p:nvPr>
            <p:ph type="pic" sz="quarter" idx="26"/>
          </p:nvPr>
        </p:nvSpPr>
        <p:spPr>
          <a:xfrm>
            <a:off x="3421577" y="5325986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77" name="Afbeelding 17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8783" y="4807326"/>
            <a:ext cx="34612" cy="126000"/>
          </a:xfrm>
          <a:prstGeom prst="rect">
            <a:avLst/>
          </a:prstGeom>
        </p:spPr>
      </p:pic>
      <p:sp>
        <p:nvSpPr>
          <p:cNvPr id="178" name="Rechthoek 177"/>
          <p:cNvSpPr/>
          <p:nvPr userDrawn="1"/>
        </p:nvSpPr>
        <p:spPr>
          <a:xfrm>
            <a:off x="6088698" y="4719443"/>
            <a:ext cx="2484000" cy="153720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9" name="Tijdelijke aanduiding voor tekst 159"/>
          <p:cNvSpPr>
            <a:spLocks noGrp="1"/>
          </p:cNvSpPr>
          <p:nvPr>
            <p:ph type="body" sz="quarter" idx="27" hasCustomPrompt="1"/>
          </p:nvPr>
        </p:nvSpPr>
        <p:spPr>
          <a:xfrm>
            <a:off x="6181461" y="4795080"/>
            <a:ext cx="2117260" cy="456366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Arial"/>
              <a:buNone/>
              <a:defRPr sz="1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</a:t>
            </a:r>
            <a:r>
              <a:rPr lang="en-GB" dirty="0" err="1" smtClean="0"/>
              <a:t>titel</a:t>
            </a:r>
            <a:r>
              <a:rPr lang="en-GB" dirty="0" smtClean="0"/>
              <a:t> </a:t>
            </a:r>
            <a:r>
              <a:rPr lang="en-GB" dirty="0" err="1" smtClean="0"/>
              <a:t>aan</a:t>
            </a:r>
            <a:r>
              <a:rPr lang="en-GB" dirty="0" smtClean="0"/>
              <a:t> te </a:t>
            </a:r>
            <a:r>
              <a:rPr lang="en-GB" dirty="0" err="1" smtClean="0"/>
              <a:t>passen</a:t>
            </a:r>
            <a:endParaRPr lang="en-GB" dirty="0" smtClean="0"/>
          </a:p>
        </p:txBody>
      </p:sp>
      <p:sp>
        <p:nvSpPr>
          <p:cNvPr id="180" name="Tijdelijke aanduiding voor afbeelding 157"/>
          <p:cNvSpPr>
            <a:spLocks noGrp="1"/>
          </p:cNvSpPr>
          <p:nvPr>
            <p:ph type="pic" sz="quarter" idx="28"/>
          </p:nvPr>
        </p:nvSpPr>
        <p:spPr>
          <a:xfrm>
            <a:off x="6181461" y="5325986"/>
            <a:ext cx="2293200" cy="835200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550"/>
            </a:lvl1pPr>
          </a:lstStyle>
          <a:p>
            <a:endParaRPr lang="nl-NL" dirty="0"/>
          </a:p>
        </p:txBody>
      </p:sp>
      <p:pic>
        <p:nvPicPr>
          <p:cNvPr id="181" name="Afbeelding 18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8667" y="4807326"/>
            <a:ext cx="34612" cy="126000"/>
          </a:xfrm>
          <a:prstGeom prst="rect">
            <a:avLst/>
          </a:prstGeom>
        </p:spPr>
      </p:pic>
      <p:sp>
        <p:nvSpPr>
          <p:cNvPr id="2" name="Tijdelijke aanduiding voor datum 1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BA2F1CCD-21EB-4427-B20F-7B83CADCB2D4}" type="datetimeFigureOut">
              <a:rPr lang="en-GB" smtClean="0"/>
              <a:pPr/>
              <a:t>28/04/2017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 dirty="0" smtClean="0"/>
              <a:t>Indoor/Outdoor Use cases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079117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chemeClr val="bg1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9" name="Groep 8"/>
          <p:cNvGrpSpPr/>
          <p:nvPr userDrawn="1"/>
        </p:nvGrpSpPr>
        <p:grpSpPr>
          <a:xfrm>
            <a:off x="964017" y="2027964"/>
            <a:ext cx="58382" cy="2466080"/>
            <a:chOff x="964017" y="2027964"/>
            <a:chExt cx="58382" cy="24660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017" y="2027964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279448"/>
            <a:ext cx="9143245" cy="512022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10"/>
          </p:nvPr>
        </p:nvSpPr>
        <p:spPr>
          <a:xfrm>
            <a:off x="1173672" y="3861048"/>
            <a:ext cx="3744913" cy="746125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600">
                <a:solidFill>
                  <a:schemeClr val="bg1"/>
                </a:solidFill>
                <a:latin typeface="+mj-lt"/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96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chemeClr val="tx1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4" name="Groep 3"/>
          <p:cNvGrpSpPr/>
          <p:nvPr userDrawn="1"/>
        </p:nvGrpSpPr>
        <p:grpSpPr>
          <a:xfrm>
            <a:off x="964284" y="2027964"/>
            <a:ext cx="57847" cy="2466080"/>
            <a:chOff x="964284" y="2027964"/>
            <a:chExt cx="57847" cy="2466080"/>
          </a:xfrm>
        </p:grpSpPr>
        <p:pic>
          <p:nvPicPr>
            <p:cNvPr id="5" name="Afbeelding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284" y="2027964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279448"/>
            <a:ext cx="9143245" cy="512021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jdelijke aanduiding voor tekst 12"/>
          <p:cNvSpPr>
            <a:spLocks noGrp="1"/>
          </p:cNvSpPr>
          <p:nvPr>
            <p:ph type="body" sz="quarter" idx="10"/>
          </p:nvPr>
        </p:nvSpPr>
        <p:spPr>
          <a:xfrm>
            <a:off x="1173672" y="3861048"/>
            <a:ext cx="3744913" cy="746125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6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600">
                <a:solidFill>
                  <a:schemeClr val="tx1"/>
                </a:solidFill>
                <a:latin typeface="+mj-lt"/>
              </a:defRPr>
            </a:lvl2pPr>
            <a:lvl3pPr marL="0" indent="0">
              <a:buFontTx/>
              <a:buNone/>
              <a:defRPr sz="1600">
                <a:solidFill>
                  <a:schemeClr val="tx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72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chemeClr val="tx1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4" name="Groep 3"/>
          <p:cNvGrpSpPr/>
          <p:nvPr userDrawn="1"/>
        </p:nvGrpSpPr>
        <p:grpSpPr>
          <a:xfrm>
            <a:off x="964284" y="2027964"/>
            <a:ext cx="57847" cy="2466080"/>
            <a:chOff x="964284" y="2027964"/>
            <a:chExt cx="57847" cy="2466080"/>
          </a:xfrm>
        </p:grpSpPr>
        <p:pic>
          <p:nvPicPr>
            <p:cNvPr id="5" name="Afbeelding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284" y="2027964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279448"/>
            <a:ext cx="9143245" cy="512021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613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text_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chemeClr val="tx1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4" name="Groep 3"/>
          <p:cNvGrpSpPr/>
          <p:nvPr userDrawn="1"/>
        </p:nvGrpSpPr>
        <p:grpSpPr>
          <a:xfrm>
            <a:off x="964284" y="2027964"/>
            <a:ext cx="57847" cy="2466080"/>
            <a:chOff x="964284" y="2027964"/>
            <a:chExt cx="57847" cy="2466080"/>
          </a:xfrm>
        </p:grpSpPr>
        <p:pic>
          <p:nvPicPr>
            <p:cNvPr id="5" name="Afbeelding 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284" y="2027964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279448"/>
            <a:ext cx="9143245" cy="512021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728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tno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6486" y="1342800"/>
            <a:ext cx="8054114" cy="720000"/>
          </a:xfrm>
        </p:spPr>
        <p:txBody>
          <a:bodyPr/>
          <a:lstStyle/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6486" y="2199600"/>
            <a:ext cx="8054114" cy="4182150"/>
          </a:xfrm>
        </p:spPr>
        <p:txBody>
          <a:bodyPr/>
          <a:lstStyle>
            <a:lvl1pPr marL="185738" indent="-185738">
              <a:buSzPct val="100000"/>
              <a:buFontTx/>
              <a:buBlip>
                <a:blip r:embed="rId3"/>
              </a:buBlip>
              <a:defRPr/>
            </a:lvl1pPr>
            <a:lvl2pPr marL="357188" indent="-171450">
              <a:buSzPct val="100000"/>
              <a:buFontTx/>
              <a:buBlip>
                <a:blip r:embed="rId3"/>
              </a:buBlip>
              <a:defRPr/>
            </a:lvl2pPr>
            <a:lvl3pPr marL="542925" indent="-187325">
              <a:buSzPct val="100000"/>
              <a:buFontTx/>
              <a:buBlip>
                <a:blip r:embed="rId3"/>
              </a:buBlip>
              <a:defRPr/>
            </a:lvl3pPr>
            <a:lvl4pPr marL="715963" indent="-173038">
              <a:buSzPct val="100000"/>
              <a:buFontTx/>
              <a:buBlip>
                <a:blip r:embed="rId3"/>
              </a:buBlip>
              <a:defRPr/>
            </a:lvl4pPr>
            <a:lvl5pPr marL="901700" indent="-187325">
              <a:buSzPct val="100000"/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1CCD-21EB-4427-B20F-7B83CADCB2D4}" type="datetimeFigureOut">
              <a:rPr lang="en-GB" smtClean="0"/>
              <a:pPr/>
              <a:t>28/04/2017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Indoor/Outdoor Use cases</a:t>
            </a:r>
            <a:endParaRPr lang="en-GB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806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tno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6486" y="1342800"/>
            <a:ext cx="8054114" cy="720000"/>
          </a:xfrm>
        </p:spPr>
        <p:txBody>
          <a:bodyPr/>
          <a:lstStyle/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56486" y="6525344"/>
            <a:ext cx="1800000" cy="168990"/>
          </a:xfrm>
        </p:spPr>
        <p:txBody>
          <a:bodyPr/>
          <a:lstStyle/>
          <a:p>
            <a:fld id="{52236286-4DC8-46DE-9269-8F728FBC064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1" name="Afbeelding 10" descr="pijltje_terug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226" y="6582838"/>
            <a:ext cx="69230" cy="144000"/>
          </a:xfrm>
          <a:prstGeom prst="rect">
            <a:avLst/>
          </a:prstGeom>
        </p:spPr>
      </p:pic>
      <p:sp>
        <p:nvSpPr>
          <p:cNvPr id="7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0" y="2204864"/>
            <a:ext cx="9144000" cy="4176464"/>
          </a:xfrm>
        </p:spPr>
        <p:txBody>
          <a:bodyPr/>
          <a:lstStyle>
            <a:lvl1pPr marL="0" indent="0">
              <a:lnSpc>
                <a:spcPct val="100000"/>
              </a:lnSpc>
              <a:buFont typeface="Arial"/>
              <a:buNone/>
              <a:defRPr sz="18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77813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tno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6486" y="1342800"/>
            <a:ext cx="8054114" cy="720000"/>
          </a:xfrm>
        </p:spPr>
        <p:txBody>
          <a:bodyPr/>
          <a:lstStyle/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6486" y="2199600"/>
            <a:ext cx="4014000" cy="4182150"/>
          </a:xfrm>
        </p:spPr>
        <p:txBody>
          <a:bodyPr/>
          <a:lstStyle>
            <a:lvl1pPr marL="185738" indent="-185738">
              <a:buSzPct val="100000"/>
              <a:buFontTx/>
              <a:buBlip>
                <a:blip r:embed="rId3"/>
              </a:buBlip>
              <a:defRPr/>
            </a:lvl1pPr>
            <a:lvl2pPr marL="357188" indent="-171450">
              <a:buSzPct val="100000"/>
              <a:buFontTx/>
              <a:buBlip>
                <a:blip r:embed="rId3"/>
              </a:buBlip>
              <a:defRPr/>
            </a:lvl2pPr>
            <a:lvl3pPr marL="542925" indent="-187325">
              <a:buSzPct val="100000"/>
              <a:buFontTx/>
              <a:buBlip>
                <a:blip r:embed="rId3"/>
              </a:buBlip>
              <a:defRPr/>
            </a:lvl3pPr>
            <a:lvl4pPr marL="715963" indent="-173038">
              <a:buSzPct val="100000"/>
              <a:buFontTx/>
              <a:buBlip>
                <a:blip r:embed="rId3"/>
              </a:buBlip>
              <a:defRPr/>
            </a:lvl4pPr>
            <a:lvl5pPr marL="901700" indent="-187325">
              <a:buSzPct val="100000"/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1CCD-21EB-4427-B20F-7B83CADCB2D4}" type="datetimeFigureOut">
              <a:rPr lang="en-GB" smtClean="0"/>
              <a:pPr/>
              <a:t>28/04/2017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Indoor/Outdoor Use cases</a:t>
            </a:r>
            <a:endParaRPr lang="en-GB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jdelijke aanduiding voor inhoud 2"/>
          <p:cNvSpPr>
            <a:spLocks noGrp="1"/>
          </p:cNvSpPr>
          <p:nvPr>
            <p:ph idx="13" hasCustomPrompt="1"/>
          </p:nvPr>
        </p:nvSpPr>
        <p:spPr>
          <a:xfrm>
            <a:off x="4932000" y="2206800"/>
            <a:ext cx="3672448" cy="4182150"/>
          </a:xfrm>
        </p:spPr>
        <p:txBody>
          <a:bodyPr/>
          <a:lstStyle>
            <a:lvl1pPr marL="0" indent="0">
              <a:buSzPct val="100000"/>
              <a:buFontTx/>
              <a:buNone/>
              <a:defRPr baseline="0"/>
            </a:lvl1pPr>
            <a:lvl2pPr marL="357188" indent="-171450">
              <a:buSzPct val="100000"/>
              <a:buFontTx/>
              <a:buBlip>
                <a:blip r:embed="rId3"/>
              </a:buBlip>
              <a:defRPr/>
            </a:lvl2pPr>
            <a:lvl3pPr marL="542925" indent="-187325">
              <a:buSzPct val="100000"/>
              <a:buFontTx/>
              <a:buBlip>
                <a:blip r:embed="rId3"/>
              </a:buBlip>
              <a:defRPr/>
            </a:lvl3pPr>
            <a:lvl4pPr marL="715963" indent="-173038">
              <a:buSzPct val="100000"/>
              <a:buFontTx/>
              <a:buBlip>
                <a:blip r:embed="rId3"/>
              </a:buBlip>
              <a:defRPr/>
            </a:lvl4pPr>
            <a:lvl5pPr marL="901700" indent="-187325">
              <a:buSzPct val="100000"/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GB" dirty="0" smtClean="0"/>
              <a:t>Insert image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6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ep 1"/>
          <p:cNvGrpSpPr/>
          <p:nvPr userDrawn="1"/>
        </p:nvGrpSpPr>
        <p:grpSpPr>
          <a:xfrm>
            <a:off x="539552" y="900233"/>
            <a:ext cx="54120" cy="3028186"/>
            <a:chOff x="539552" y="900233"/>
            <a:chExt cx="54120" cy="3028186"/>
          </a:xfrm>
        </p:grpSpPr>
        <p:cxnSp>
          <p:nvCxnSpPr>
            <p:cNvPr id="5" name="Rechte verbindingslijn 4"/>
            <p:cNvCxnSpPr/>
            <p:nvPr userDrawn="1"/>
          </p:nvCxnSpPr>
          <p:spPr>
            <a:xfrm flipV="1">
              <a:off x="551844" y="900233"/>
              <a:ext cx="0" cy="27396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Afbeelding 5" descr="timeline_pijl_wit.png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552" y="3730419"/>
              <a:ext cx="54120" cy="198000"/>
            </a:xfrm>
            <a:prstGeom prst="rect">
              <a:avLst/>
            </a:prstGeom>
          </p:spPr>
        </p:pic>
      </p:grp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76785" y="737708"/>
            <a:ext cx="8165932" cy="3382344"/>
          </a:xfrm>
        </p:spPr>
        <p:txBody>
          <a:bodyPr anchor="b"/>
          <a:lstStyle>
            <a:lvl1pPr>
              <a:lnSpc>
                <a:spcPct val="90000"/>
              </a:lnSpc>
              <a:defRPr sz="7000" spc="0">
                <a:solidFill>
                  <a:schemeClr val="bg1"/>
                </a:solidFill>
              </a:defRPr>
            </a:lvl1pPr>
          </a:lstStyle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234514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3818"/>
            <a:ext cx="9144000" cy="274319"/>
          </a:xfrm>
          <a:prstGeom prst="rect">
            <a:avLst/>
          </a:prstGeom>
        </p:spPr>
      </p:pic>
      <p:grpSp>
        <p:nvGrpSpPr>
          <p:cNvPr id="3" name="Groep 2"/>
          <p:cNvGrpSpPr/>
          <p:nvPr userDrawn="1"/>
        </p:nvGrpSpPr>
        <p:grpSpPr>
          <a:xfrm>
            <a:off x="539800" y="900233"/>
            <a:ext cx="53624" cy="3028186"/>
            <a:chOff x="539800" y="900233"/>
            <a:chExt cx="53624" cy="3028186"/>
          </a:xfrm>
        </p:grpSpPr>
        <p:cxnSp>
          <p:nvCxnSpPr>
            <p:cNvPr id="5" name="Rechte verbindingslijn 4"/>
            <p:cNvCxnSpPr/>
            <p:nvPr userDrawn="1"/>
          </p:nvCxnSpPr>
          <p:spPr>
            <a:xfrm flipV="1">
              <a:off x="551844" y="900233"/>
              <a:ext cx="0" cy="27396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Afbeelding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800" y="3730419"/>
              <a:ext cx="53624" cy="198000"/>
            </a:xfrm>
            <a:prstGeom prst="rect">
              <a:avLst/>
            </a:prstGeom>
          </p:spPr>
        </p:pic>
      </p:grpSp>
      <p:sp>
        <p:nvSpPr>
          <p:cNvPr id="7" name="Titel 1"/>
          <p:cNvSpPr>
            <a:spLocks noGrp="1"/>
          </p:cNvSpPr>
          <p:nvPr userDrawn="1">
            <p:ph type="title"/>
          </p:nvPr>
        </p:nvSpPr>
        <p:spPr>
          <a:xfrm>
            <a:off x="776785" y="737708"/>
            <a:ext cx="8165932" cy="3382344"/>
          </a:xfrm>
        </p:spPr>
        <p:txBody>
          <a:bodyPr anchor="b"/>
          <a:lstStyle>
            <a:lvl1pPr>
              <a:lnSpc>
                <a:spcPct val="90000"/>
              </a:lnSpc>
              <a:defRPr sz="7000" spc="0">
                <a:solidFill>
                  <a:schemeClr val="tx1"/>
                </a:solidFill>
              </a:defRPr>
            </a:lvl1pPr>
          </a:lstStyle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28613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3672" y="1922482"/>
            <a:ext cx="7574792" cy="1866557"/>
          </a:xfrm>
        </p:spPr>
        <p:txBody>
          <a:bodyPr/>
          <a:lstStyle>
            <a:lvl1pPr>
              <a:lnSpc>
                <a:spcPct val="100000"/>
              </a:lnSpc>
              <a:defRPr sz="3000" spc="0">
                <a:solidFill>
                  <a:srgbClr val="FFFFFF"/>
                </a:solidFill>
              </a:defRPr>
            </a:lvl1pPr>
          </a:lstStyle>
          <a:p>
            <a:r>
              <a:rPr lang="en-GB" dirty="0" err="1" smtClean="0"/>
              <a:t>Titelstijl</a:t>
            </a:r>
            <a:r>
              <a:rPr lang="en-GB" dirty="0" smtClean="0"/>
              <a:t> van model </a:t>
            </a:r>
            <a:r>
              <a:rPr lang="en-GB" dirty="0" err="1" smtClean="0"/>
              <a:t>bewerken</a:t>
            </a:r>
            <a:endParaRPr lang="en-GB" dirty="0"/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964017" y="2027964"/>
            <a:ext cx="58382" cy="2466080"/>
            <a:chOff x="964017" y="2027964"/>
            <a:chExt cx="58382" cy="24660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017" y="2027964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 userDrawn="1"/>
          </p:nvCxnSpPr>
          <p:spPr>
            <a:xfrm flipV="1">
              <a:off x="979257" y="2334044"/>
              <a:ext cx="0" cy="21600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226" y="6582839"/>
            <a:ext cx="69230" cy="143998"/>
          </a:xfrm>
          <a:prstGeom prst="rect">
            <a:avLst/>
          </a:prstGeom>
        </p:spPr>
      </p:pic>
      <p:sp>
        <p:nvSpPr>
          <p:cNvPr id="8" name="Tijdelijke aanduiding voor afbeelding 7"/>
          <p:cNvSpPr>
            <a:spLocks noGrp="1"/>
          </p:cNvSpPr>
          <p:nvPr>
            <p:ph type="pic" sz="quarter" idx="10"/>
          </p:nvPr>
        </p:nvSpPr>
        <p:spPr>
          <a:xfrm>
            <a:off x="8607226" y="6582839"/>
            <a:ext cx="69230" cy="143998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" y="4629144"/>
            <a:ext cx="9143245" cy="158483"/>
          </a:xfrm>
          <a:prstGeom prst="rect">
            <a:avLst/>
          </a:prstGeom>
        </p:spPr>
      </p:pic>
      <p:sp>
        <p:nvSpPr>
          <p:cNvPr id="10" name="Rechthoek 9"/>
          <p:cNvSpPr/>
          <p:nvPr userDrawn="1"/>
        </p:nvSpPr>
        <p:spPr>
          <a:xfrm>
            <a:off x="0" y="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0" y="5515200"/>
            <a:ext cx="9143622" cy="134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52726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56486" y="1342800"/>
            <a:ext cx="8047962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stijl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56486" y="2199600"/>
            <a:ext cx="8044589" cy="43204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 smtClean="0"/>
              <a:t>Klik</a:t>
            </a:r>
            <a:r>
              <a:rPr lang="en-GB" dirty="0" smtClean="0"/>
              <a:t> om de </a:t>
            </a:r>
            <a:r>
              <a:rPr lang="en-GB" dirty="0" err="1" smtClean="0"/>
              <a:t>modelstijlen</a:t>
            </a:r>
            <a:r>
              <a:rPr lang="en-GB" dirty="0" smtClean="0"/>
              <a:t> te </a:t>
            </a:r>
            <a:r>
              <a:rPr lang="en-GB" dirty="0" err="1" smtClean="0"/>
              <a:t>bewerken</a:t>
            </a:r>
            <a:endParaRPr lang="en-GB" dirty="0" smtClean="0"/>
          </a:p>
          <a:p>
            <a:pPr lvl="1"/>
            <a:r>
              <a:rPr lang="en-GB" dirty="0" err="1" smtClean="0"/>
              <a:t>Tweede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Derde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Vierde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Vijfde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56486" y="652534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2236286-4DC8-46DE-9269-8F728FBC064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463258" y="6526800"/>
            <a:ext cx="2133600" cy="1692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sz="7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A2F1CCD-21EB-4427-B20F-7B83CADCB2D4}" type="datetimeFigureOut">
              <a:rPr lang="en-GB" smtClean="0"/>
              <a:pPr/>
              <a:t>28/04/2017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554410" y="6526800"/>
            <a:ext cx="4320000" cy="1692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7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Indoor/Outdoor Use cases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33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4" r:id="rId2"/>
    <p:sldLayoutId id="2147483700" r:id="rId3"/>
    <p:sldLayoutId id="2147483650" r:id="rId4"/>
    <p:sldLayoutId id="2147483661" r:id="rId5"/>
    <p:sldLayoutId id="2147483699" r:id="rId6"/>
    <p:sldLayoutId id="2147483688" r:id="rId7"/>
    <p:sldLayoutId id="2147483695" r:id="rId8"/>
    <p:sldLayoutId id="2147483690" r:id="rId9"/>
    <p:sldLayoutId id="2147483696" r:id="rId10"/>
    <p:sldLayoutId id="2147483698" r:id="rId11"/>
    <p:sldLayoutId id="2147483691" r:id="rId12"/>
    <p:sldLayoutId id="2147483692" r:id="rId13"/>
    <p:sldLayoutId id="2147483693" r:id="rId14"/>
    <p:sldLayoutId id="2147483697" r:id="rId15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ts val="2800"/>
        </a:lnSpc>
        <a:spcBef>
          <a:spcPct val="0"/>
        </a:spcBef>
        <a:buNone/>
        <a:defRPr sz="2800" b="1" kern="1200" cap="all" spc="0">
          <a:solidFill>
            <a:schemeClr val="tx2"/>
          </a:solidFill>
          <a:latin typeface="Arial Black"/>
          <a:ea typeface="+mj-ea"/>
          <a:cs typeface="Arial Black"/>
        </a:defRPr>
      </a:lvl1pPr>
    </p:titleStyle>
    <p:bodyStyle>
      <a:lvl1pPr marL="185738" indent="-185738" algn="l" defTabSz="914400" rtl="0" eaLnBrk="1" latinLnBrk="0" hangingPunct="1">
        <a:lnSpc>
          <a:spcPts val="2810"/>
        </a:lnSpc>
        <a:spcBef>
          <a:spcPts val="0"/>
        </a:spcBef>
        <a:buSzPct val="100000"/>
        <a:buFontTx/>
        <a:buBlip>
          <a:blip r:embed="rId17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357188" indent="-171450" algn="l" defTabSz="914400" rtl="0" eaLnBrk="1" latinLnBrk="0" hangingPunct="1">
        <a:lnSpc>
          <a:spcPts val="2810"/>
        </a:lnSpc>
        <a:spcBef>
          <a:spcPts val="0"/>
        </a:spcBef>
        <a:buSzPct val="100000"/>
        <a:buFontTx/>
        <a:buBlip>
          <a:blip r:embed="rId17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42925" indent="-185738" algn="l" defTabSz="914400" rtl="0" eaLnBrk="1" latinLnBrk="0" hangingPunct="1">
        <a:lnSpc>
          <a:spcPts val="2810"/>
        </a:lnSpc>
        <a:spcBef>
          <a:spcPts val="0"/>
        </a:spcBef>
        <a:buSzPct val="100000"/>
        <a:buFontTx/>
        <a:buBlip>
          <a:blip r:embed="rId17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5963" indent="-173038" algn="l" defTabSz="914400" rtl="0" eaLnBrk="1" latinLnBrk="0" hangingPunct="1">
        <a:lnSpc>
          <a:spcPts val="2810"/>
        </a:lnSpc>
        <a:spcBef>
          <a:spcPts val="0"/>
        </a:spcBef>
        <a:buSzPct val="100000"/>
        <a:buFontTx/>
        <a:buBlip>
          <a:blip r:embed="rId17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901700" indent="-185738" algn="l" defTabSz="914400" rtl="0" eaLnBrk="1" latinLnBrk="0" hangingPunct="1">
        <a:lnSpc>
          <a:spcPts val="2810"/>
        </a:lnSpc>
        <a:spcBef>
          <a:spcPts val="0"/>
        </a:spcBef>
        <a:buSzPct val="100000"/>
        <a:buFontTx/>
        <a:buBlip>
          <a:blip r:embed="rId17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Indoor/Outdoor Scenario</a:t>
            </a:r>
            <a:br>
              <a:rPr lang="en-US" dirty="0" smtClean="0"/>
            </a:br>
            <a:r>
              <a:rPr lang="en-US" sz="1200" cap="none" dirty="0" smtClean="0">
                <a:latin typeface="Arial"/>
              </a:rPr>
              <a:t>LAN support in 5G | José Almodovar Chico</a:t>
            </a:r>
            <a:endParaRPr lang="en-GB" sz="1200" cap="none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194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 slides	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Clarify the difference between indoor/outdoor scenarios when discussing new SID on “LAN support in 5G”</a:t>
            </a:r>
          </a:p>
          <a:p>
            <a:r>
              <a:rPr lang="en-GB" dirty="0" smtClean="0"/>
              <a:t>Discussion.</a:t>
            </a:r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4410" y="6526800"/>
            <a:ext cx="4320000" cy="169200"/>
          </a:xfrm>
        </p:spPr>
        <p:txBody>
          <a:bodyPr/>
          <a:lstStyle/>
          <a:p>
            <a:r>
              <a:rPr lang="en-GB" dirty="0" smtClean="0"/>
              <a:t>S1-172113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618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INdoor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646" y="3645024"/>
            <a:ext cx="8191978" cy="4182150"/>
          </a:xfrm>
        </p:spPr>
        <p:txBody>
          <a:bodyPr/>
          <a:lstStyle/>
          <a:p>
            <a:r>
              <a:rPr lang="en-GB" dirty="0" smtClean="0"/>
              <a:t>Indoor scenario: Where the Home-</a:t>
            </a:r>
            <a:r>
              <a:rPr lang="en-GB" dirty="0" err="1" smtClean="0"/>
              <a:t>eNodeB</a:t>
            </a:r>
            <a:r>
              <a:rPr lang="en-GB" dirty="0" smtClean="0"/>
              <a:t> (e.g. femtocell) is part of the LAN network.</a:t>
            </a:r>
          </a:p>
          <a:p>
            <a:r>
              <a:rPr lang="en-GB" b="1" dirty="0" smtClean="0"/>
              <a:t>Possible</a:t>
            </a:r>
            <a:r>
              <a:rPr lang="en-GB" dirty="0" smtClean="0"/>
              <a:t> solutions: LIPA (</a:t>
            </a:r>
            <a:r>
              <a:rPr lang="nl-NL" dirty="0" err="1"/>
              <a:t>Local</a:t>
            </a:r>
            <a:r>
              <a:rPr lang="nl-NL" dirty="0"/>
              <a:t> IP </a:t>
            </a:r>
            <a:r>
              <a:rPr lang="nl-NL" dirty="0" smtClean="0"/>
              <a:t>Access).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96752"/>
            <a:ext cx="5589277" cy="235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4410" y="6526800"/>
            <a:ext cx="4320000" cy="169200"/>
          </a:xfrm>
        </p:spPr>
        <p:txBody>
          <a:bodyPr/>
          <a:lstStyle/>
          <a:p>
            <a:r>
              <a:rPr lang="en-GB" dirty="0" smtClean="0"/>
              <a:t>S1-172113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332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Outdoor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486" y="2132856"/>
            <a:ext cx="3799490" cy="4182150"/>
          </a:xfrm>
        </p:spPr>
        <p:txBody>
          <a:bodyPr/>
          <a:lstStyle/>
          <a:p>
            <a:r>
              <a:rPr lang="en-GB" dirty="0" smtClean="0"/>
              <a:t>Outdoor scenario: Several houses are covered by the same </a:t>
            </a:r>
            <a:r>
              <a:rPr lang="en-GB" dirty="0" err="1" smtClean="0"/>
              <a:t>eNodeB</a:t>
            </a:r>
            <a:r>
              <a:rPr lang="en-GB" dirty="0"/>
              <a:t> </a:t>
            </a:r>
            <a:r>
              <a:rPr lang="en-GB" b="1" dirty="0" smtClean="0"/>
              <a:t>(multiple LANs supported by the same </a:t>
            </a:r>
            <a:r>
              <a:rPr lang="en-GB" b="1" dirty="0" err="1" smtClean="0"/>
              <a:t>eNodeB</a:t>
            </a:r>
            <a:r>
              <a:rPr lang="en-GB" b="1" dirty="0" smtClean="0"/>
              <a:t>).</a:t>
            </a:r>
          </a:p>
          <a:p>
            <a:r>
              <a:rPr lang="en-GB" dirty="0" smtClean="0"/>
              <a:t>Also interesting scenario for some factories/offices.</a:t>
            </a:r>
          </a:p>
          <a:p>
            <a:endParaRPr lang="en-GB" dirty="0"/>
          </a:p>
          <a:p>
            <a:r>
              <a:rPr lang="en-GB" dirty="0" smtClean="0"/>
              <a:t>No existing solution for this use case/scenario (management and security implications).</a:t>
            </a:r>
            <a:endParaRPr lang="en-GB" dirty="0"/>
          </a:p>
        </p:txBody>
      </p:sp>
      <p:pic>
        <p:nvPicPr>
          <p:cNvPr id="2050" name="Picture 2" descr="Image result for residential hous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37040"/>
            <a:ext cx="281852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ntenna telephone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33905"/>
            <a:ext cx="1494706" cy="193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ghtning Bolt 5"/>
          <p:cNvSpPr/>
          <p:nvPr/>
        </p:nvSpPr>
        <p:spPr>
          <a:xfrm>
            <a:off x="5724128" y="1133905"/>
            <a:ext cx="1728192" cy="504056"/>
          </a:xfrm>
          <a:prstGeom prst="lightningBol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ghtning Bolt 6"/>
          <p:cNvSpPr/>
          <p:nvPr/>
        </p:nvSpPr>
        <p:spPr>
          <a:xfrm>
            <a:off x="5940152" y="1644901"/>
            <a:ext cx="2016224" cy="216024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ightning Bolt 7"/>
          <p:cNvSpPr/>
          <p:nvPr/>
        </p:nvSpPr>
        <p:spPr>
          <a:xfrm>
            <a:off x="5796136" y="2015280"/>
            <a:ext cx="2952328" cy="172304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4" name="Picture 6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956" y="4336038"/>
            <a:ext cx="2958992" cy="191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Image result for antenna telephone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573016"/>
            <a:ext cx="1494706" cy="193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4410" y="6526800"/>
            <a:ext cx="4320000" cy="169200"/>
          </a:xfrm>
        </p:spPr>
        <p:txBody>
          <a:bodyPr/>
          <a:lstStyle/>
          <a:p>
            <a:r>
              <a:rPr lang="en-GB" dirty="0" smtClean="0"/>
              <a:t>S1-172113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89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NO">
  <a:themeElements>
    <a:clrScheme name="TNO">
      <a:dk1>
        <a:sysClr val="windowText" lastClr="000000"/>
      </a:dk1>
      <a:lt1>
        <a:sysClr val="window" lastClr="FFFFFF"/>
      </a:lt1>
      <a:dk2>
        <a:srgbClr val="71A4C3"/>
      </a:dk2>
      <a:lt2>
        <a:srgbClr val="9C9C9E"/>
      </a:lt2>
      <a:accent1>
        <a:srgbClr val="ED8000"/>
      </a:accent1>
      <a:accent2>
        <a:srgbClr val="CB1325"/>
      </a:accent2>
      <a:accent3>
        <a:srgbClr val="FFCB00"/>
      </a:accent3>
      <a:accent4>
        <a:srgbClr val="649EC9"/>
      </a:accent4>
      <a:accent5>
        <a:srgbClr val="D6277A"/>
      </a:accent5>
      <a:accent6>
        <a:srgbClr val="93A800"/>
      </a:accent6>
      <a:hlink>
        <a:srgbClr val="71A4C3"/>
      </a:hlink>
      <a:folHlink>
        <a:srgbClr val="71A4C3"/>
      </a:folHlink>
    </a:clrScheme>
    <a:fontScheme name="TN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4E571B65483041AF17F38BBA148697" ma:contentTypeVersion="1" ma:contentTypeDescription="Create a new document." ma:contentTypeScope="" ma:versionID="68b52afc7b14f068537a855759196ae1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8D87A4E-B9ED-4CA8-BC1D-5ADCC177A0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080CD5-11F4-4EF5-AB78-7A664FEAED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1B5821-F8A1-49DF-9639-2FB757C65759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TNO</vt:lpstr>
      <vt:lpstr>Indoor/Outdoor Scenario LAN support in 5G | José Almodovar Chico</vt:lpstr>
      <vt:lpstr>Objective slides </vt:lpstr>
      <vt:lpstr>INdoor</vt:lpstr>
      <vt:lpstr>Outdoor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Het TNO verhaal</dc:title>
  <dc:subject>corporate</dc:subject>
  <dc:creator/>
  <cp:lastModifiedBy/>
  <cp:revision>1</cp:revision>
  <dcterms:created xsi:type="dcterms:W3CDTF">2010-12-16T09:20:55Z</dcterms:created>
  <dcterms:modified xsi:type="dcterms:W3CDTF">2017-04-28T13:56:37Z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TNO_43</vt:lpwstr>
  </property>
  <property fmtid="{D5CDD505-2E9C-101B-9397-08002B2CF9AE}" pid="3" name="do_LanguageID">
    <vt:lpwstr>2057</vt:lpwstr>
  </property>
  <property fmtid="{D5CDD505-2E9C-101B-9397-08002B2CF9AE}" pid="4" name="do_Title">
    <vt:lpwstr>Indoor/Outdoor Use cases </vt:lpwstr>
  </property>
  <property fmtid="{D5CDD505-2E9C-101B-9397-08002B2CF9AE}" pid="5" name="do_Subtitle">
    <vt:lpwstr>LAN support in 5G</vt:lpwstr>
  </property>
  <property fmtid="{D5CDD505-2E9C-101B-9397-08002B2CF9AE}" pid="6" name="do_Speaker">
    <vt:lpwstr>José Almodovar Chico</vt:lpwstr>
  </property>
  <property fmtid="{D5CDD505-2E9C-101B-9397-08002B2CF9AE}" pid="7" name="do_Date">
    <vt:lpwstr>False</vt:lpwstr>
  </property>
  <property fmtid="{D5CDD505-2E9C-101B-9397-08002B2CF9AE}" pid="8" name="do_DateHandout">
    <vt:lpwstr>False</vt:lpwstr>
  </property>
  <property fmtid="{D5CDD505-2E9C-101B-9397-08002B2CF9AE}" pid="9" name="do_DateValue">
    <vt:lpwstr>28-04-2017</vt:lpwstr>
  </property>
  <property fmtid="{D5CDD505-2E9C-101B-9397-08002B2CF9AE}" pid="10" name="do_SlideNumber">
    <vt:lpwstr>False</vt:lpwstr>
  </property>
  <property fmtid="{D5CDD505-2E9C-101B-9397-08002B2CF9AE}" pid="11" name="do_SlideNumberHandout">
    <vt:lpwstr>False</vt:lpwstr>
  </property>
  <property fmtid="{D5CDD505-2E9C-101B-9397-08002B2CF9AE}" pid="12" name="do_Language">
    <vt:lpwstr>2057</vt:lpwstr>
  </property>
</Properties>
</file>