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3" d="100"/>
          <a:sy n="83" d="100"/>
        </p:scale>
        <p:origin x="374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3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5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3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r>
              <a:rPr lang="en-US" altLang="ko-KR" sz="4400" dirty="0">
                <a:solidFill>
                  <a:srgbClr val="000000"/>
                </a:solidFill>
              </a:rPr>
              <a:t>FS_MARCOM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Maritime Communication Services </a:t>
            </a:r>
            <a:br>
              <a:rPr lang="en-US" altLang="ko-KR" sz="3200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over 3GPP system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/>
              <a:t>FS_MARCOM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S1-172070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7" y="532923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/>
          <p:cNvSpPr>
            <a:spLocks noChangeArrowheads="1"/>
          </p:cNvSpPr>
          <p:nvPr/>
        </p:nvSpPr>
        <p:spPr bwMode="auto">
          <a:xfrm>
            <a:off x="971600" y="396081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-7557" y="628502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ko-KR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altLang="ko-KR" sz="1200" b="1" dirty="0"/>
              <a:t>Porto, Portugal, 8-12 May 2017</a:t>
            </a:r>
            <a:endParaRPr lang="en-GB" altLang="ko-KR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GB" dirty="0"/>
              <a:t>Progress made at this meeting</a:t>
            </a:r>
          </a:p>
          <a:p>
            <a:pPr lvl="1">
              <a:spcBef>
                <a:spcPts val="1200"/>
              </a:spcBef>
              <a:defRPr/>
            </a:pPr>
            <a:r>
              <a:rPr lang="en-US" dirty="0"/>
              <a:t>Two use cases were discussed and noted.</a:t>
            </a:r>
            <a:endParaRPr lang="en-GB" dirty="0"/>
          </a:p>
          <a:p>
            <a:pPr>
              <a:spcBef>
                <a:spcPts val="1200"/>
              </a:spcBef>
              <a:defRPr/>
            </a:pPr>
            <a:r>
              <a:rPr lang="en-GB" dirty="0"/>
              <a:t>Work/Study Item Completion: 15%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Draft TR 22.819 Completion: 15%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Controversial issues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50088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4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SA#79 (03/2018)</a:t>
            </a:r>
          </a:p>
          <a:p>
            <a:pPr lvl="1">
              <a:defRPr/>
            </a:pPr>
            <a:r>
              <a:rPr lang="en-GB" sz="2000" dirty="0"/>
              <a:t>For approval: SA#80 (06/2018)</a:t>
            </a:r>
          </a:p>
          <a:p>
            <a:pPr>
              <a:defRPr/>
            </a:pPr>
            <a:r>
              <a:rPr lang="en-GB" sz="2400" dirty="0"/>
              <a:t>Have these dates been changed at this meeting? &lt;no&gt;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Introduction of new use cases and potential requirements</a:t>
            </a:r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SA1#80 (November 2017)</a:t>
            </a:r>
          </a:p>
          <a:p>
            <a:pPr lvl="2">
              <a:defRPr/>
            </a:pPr>
            <a:r>
              <a:rPr lang="en-US" dirty="0"/>
              <a:t>Introduction of new use cases and potential requirements</a:t>
            </a:r>
          </a:p>
          <a:p>
            <a:pPr lvl="2">
              <a:defRPr/>
            </a:pPr>
            <a:r>
              <a:rPr lang="en-US" dirty="0"/>
              <a:t>Provision of gap analysis on some requirements included in TR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15%</a:t>
            </a:r>
          </a:p>
          <a:p>
            <a:pPr lvl="1">
              <a:defRPr/>
            </a:pPr>
            <a:r>
              <a:rPr lang="en-GB" dirty="0"/>
              <a:t>Next meeting: 30%</a:t>
            </a:r>
          </a:p>
          <a:p>
            <a:pPr lvl="1">
              <a:defRPr/>
            </a:pPr>
            <a:r>
              <a:rPr lang="en-GB" dirty="0"/>
              <a:t>In two meetings: 50%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 lvl="1">
              <a:defRPr/>
            </a:pPr>
            <a:r>
              <a:rPr lang="en-GB" altLang="ko-KR" dirty="0"/>
              <a:t>None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9332749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181</TotalTime>
  <Words>275</Words>
  <Application>Microsoft Office PowerPoint</Application>
  <PresentationFormat>화면 슬라이드 쇼(4:3)</PresentationFormat>
  <Paragraphs>59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3" baseType="lpstr">
      <vt:lpstr>MS Mincho</vt:lpstr>
      <vt:lpstr>Arial</vt:lpstr>
      <vt:lpstr>Bookman Old Style</vt:lpstr>
      <vt:lpstr>Times New Roman</vt:lpstr>
      <vt:lpstr>Blank Presentation</vt:lpstr>
      <vt:lpstr>FS_MARCOM Status Update Maritime Communication Services  over 3GPP system</vt:lpstr>
      <vt:lpstr>FS_MARCOM Status</vt:lpstr>
      <vt:lpstr>FS_MARCOM Progress</vt:lpstr>
      <vt:lpstr>FS_MARCOM Meeting Time</vt:lpstr>
      <vt:lpstr>FS_MARCOM Completion Date</vt:lpstr>
      <vt:lpstr>FS_MARCOM Planning/Progress</vt:lpstr>
      <vt:lpstr>FS_MARCOM Progress Estimate</vt:lpstr>
      <vt:lpstr>FS_MARCOM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KOO1</cp:lastModifiedBy>
  <cp:revision>358</cp:revision>
  <cp:lastPrinted>2000-01-14T10:02:55Z</cp:lastPrinted>
  <dcterms:created xsi:type="dcterms:W3CDTF">1999-11-22T09:19:47Z</dcterms:created>
  <dcterms:modified xsi:type="dcterms:W3CDTF">2017-05-12T11:01:28Z</dcterms:modified>
  <cp:category>Presentation</cp:category>
</cp:coreProperties>
</file>