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4" d="100"/>
          <a:sy n="64" d="100"/>
        </p:scale>
        <p:origin x="528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FS_PARLOS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Provision of Access to Restricted Local Operator Access Services by Unauthenticated UEs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81488"/>
            <a:ext cx="6400800" cy="1752600"/>
          </a:xfrm>
        </p:spPr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FS_PARLOS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S1-171220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4263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#77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err="1"/>
              <a:t>Jeju</a:t>
            </a:r>
            <a:r>
              <a:rPr lang="en-US" sz="1200" b="1" dirty="0"/>
              <a:t> Island, South Korea, 13-17 February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FS_PARLOS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endParaRPr lang="en-GB" dirty="0"/>
          </a:p>
          <a:p>
            <a:r>
              <a:rPr lang="en-GB" dirty="0"/>
              <a:t>This WI has been approved at SP#74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SP-160904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FS_PARLOS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/>
              <a:t>Addition of definitions and acronyms</a:t>
            </a:r>
          </a:p>
          <a:p>
            <a:pPr lvl="1">
              <a:defRPr/>
            </a:pPr>
            <a:r>
              <a:rPr lang="en-US" dirty="0"/>
              <a:t>Removal of editor’s notes</a:t>
            </a:r>
          </a:p>
          <a:p>
            <a:pPr lvl="1">
              <a:defRPr/>
            </a:pPr>
            <a:r>
              <a:rPr lang="en-US" dirty="0"/>
              <a:t>Addition of note to the overview</a:t>
            </a:r>
          </a:p>
          <a:p>
            <a:pPr lvl="1">
              <a:defRPr/>
            </a:pPr>
            <a:r>
              <a:rPr lang="en-US" dirty="0"/>
              <a:t>Editorial cleanup</a:t>
            </a:r>
          </a:p>
          <a:p>
            <a:pPr lvl="1">
              <a:defRPr/>
            </a:pPr>
            <a:r>
              <a:rPr lang="en-US" dirty="0"/>
              <a:t>Addition of conclusion and recommendations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Draft TR 22.820 Completion: 100%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FS_PARLOS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FS_PARLOS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approval: SA#75 (03/2017)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485905" cy="782637"/>
          </a:xfrm>
        </p:spPr>
        <p:txBody>
          <a:bodyPr/>
          <a:lstStyle/>
          <a:p>
            <a:r>
              <a:rPr lang="en-GB" dirty="0"/>
              <a:t>FS_PARLOS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393304"/>
              </p:ext>
            </p:extLst>
          </p:nvPr>
        </p:nvGraphicFramePr>
        <p:xfrm>
          <a:off x="685800" y="2031498"/>
          <a:ext cx="7772400" cy="442169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4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S1-171061</a:t>
                      </a:r>
                      <a:endParaRPr lang="en-GB" sz="1400" u="sng" dirty="0">
                        <a:solidFill>
                          <a:schemeClr val="accent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 TECHNOLOGIES Co. Ltd.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FS_PARLOS Clarifications / Editorials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S1-171408</a:t>
                      </a:r>
                      <a:endParaRPr lang="en-GB" sz="1400" u="sng" dirty="0">
                        <a:solidFill>
                          <a:schemeClr val="accent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Samsung Electronics Co.,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FS_PARLOS – Clarification of Use Cases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40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S1-171129</a:t>
                      </a:r>
                      <a:endParaRPr lang="en-GB" sz="1400" u="sng" dirty="0">
                        <a:solidFill>
                          <a:schemeClr val="accent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Alcatel-Lucent Shanghai Bell, Verizon, Alibaba, Qualcomm, LG  Electronics, Sony, Samsung, 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FS_PARLOS – Definition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S1-171409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Alcatel-Lucent Shanghai Bell, Verizon, Alibaba, Samsung, Qualcomm, LG Electronics, Sony, 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FS_PARLOS – Considerations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82264"/>
                  </a:ext>
                </a:extLst>
              </a:tr>
              <a:tr h="334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S1-171131</a:t>
                      </a:r>
                      <a:endParaRPr lang="en-GB" sz="1400" u="sng" dirty="0">
                        <a:solidFill>
                          <a:schemeClr val="accent2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Alcatel-Lucent Shanghai Bell, Verizon, Alibaba, Qualcomm, LG Electronics, Sony, Samsung, 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FS_PARLOS – Conclusion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60</TotalTime>
  <Words>262</Words>
  <Application>Microsoft Office PowerPoint</Application>
  <PresentationFormat>On-screen Show (4:3)</PresentationFormat>
  <Paragraphs>62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FS_PARLOS Status Update Feasibility Study on Provision of Access to Restricted Local Operator Access Services by Unauthenticated UEs</vt:lpstr>
      <vt:lpstr>FS_PARLOS Status</vt:lpstr>
      <vt:lpstr>FS_PARLOS Progress</vt:lpstr>
      <vt:lpstr>FS_PARLOS Meeting Time</vt:lpstr>
      <vt:lpstr>FS_PARLOS Completion Date</vt:lpstr>
      <vt:lpstr>FS_PARLOS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US)</cp:lastModifiedBy>
  <cp:revision>316</cp:revision>
  <cp:lastPrinted>2000-01-14T10:02:55Z</cp:lastPrinted>
  <dcterms:created xsi:type="dcterms:W3CDTF">1999-11-22T09:19:47Z</dcterms:created>
  <dcterms:modified xsi:type="dcterms:W3CDTF">2017-02-16T02:52:34Z</dcterms:modified>
  <cp:category>Presentation</cp:category>
</cp:coreProperties>
</file>