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S1-17xxxx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S1-17xxxx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0160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76-bis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Spokane, US, 16-20 January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664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307</cp:revision>
  <cp:lastPrinted>2000-01-14T10:02:55Z</cp:lastPrinted>
  <dcterms:created xsi:type="dcterms:W3CDTF">1999-11-22T09:19:47Z</dcterms:created>
  <dcterms:modified xsi:type="dcterms:W3CDTF">2016-12-22T15:47:40Z</dcterms:modified>
  <cp:category>Presentation</cp:category>
</cp:coreProperties>
</file>