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6" autoAdjust="0"/>
    <p:restoredTop sz="86401" autoAdjust="0"/>
  </p:normalViewPr>
  <p:slideViewPr>
    <p:cSldViewPr>
      <p:cViewPr varScale="1">
        <p:scale>
          <a:sx n="118" d="100"/>
          <a:sy n="118" d="100"/>
        </p:scale>
        <p:origin x="1432" y="20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4" Type="http://schemas.openxmlformats.org/officeDocument/2006/relationships/image" Target="../media/image1.png"/><Relationship Id="rId5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package" Target="../embeddings/Document_Microsoft_Word1.docx"/><Relationship Id="rId5" Type="http://schemas.openxmlformats.org/officeDocument/2006/relationships/image" Target="../media/image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MCVideo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Video Services over LTE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Emmanuelle Villebrun</a:t>
            </a:r>
          </a:p>
          <a:p>
            <a:r>
              <a:rPr lang="en-US" dirty="0" smtClean="0"/>
              <a:t>Ministry of Interior, France</a:t>
            </a:r>
          </a:p>
          <a:p>
            <a:r>
              <a:rPr lang="en-US" dirty="0" err="1" smtClean="0"/>
              <a:t>MCVideo</a:t>
            </a:r>
            <a:r>
              <a:rPr lang="en-US" dirty="0" smtClean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S1-161291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#74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Venice, Italy, 9-13 May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SP#70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SP-150849</a:t>
            </a:r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S1-160243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Service description</a:t>
            </a:r>
          </a:p>
          <a:p>
            <a:pPr lvl="1">
              <a:defRPr/>
            </a:pPr>
            <a:r>
              <a:rPr lang="en-GB" dirty="0" smtClean="0"/>
              <a:t>Final rewording</a:t>
            </a:r>
          </a:p>
          <a:p>
            <a:pPr lvl="1">
              <a:defRPr/>
            </a:pPr>
            <a:r>
              <a:rPr lang="en-GB" dirty="0" smtClean="0"/>
              <a:t>Alignment with </a:t>
            </a:r>
            <a:r>
              <a:rPr lang="en-GB" dirty="0" err="1" smtClean="0"/>
              <a:t>MCCoRe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90%</a:t>
            </a:r>
          </a:p>
          <a:p>
            <a:pPr>
              <a:defRPr/>
            </a:pPr>
            <a:r>
              <a:rPr lang="en-GB" dirty="0" smtClean="0"/>
              <a:t>Draft TS 22.281 Completion: 90%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None, need for email approval to terminate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S1-161291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10</a:t>
            </a:r>
            <a:r>
              <a:rPr lang="en-GB" dirty="0" smtClean="0"/>
              <a:t> </a:t>
            </a:r>
            <a:r>
              <a:rPr lang="en-GB" dirty="0" smtClean="0"/>
              <a:t>for </a:t>
            </a:r>
            <a:r>
              <a:rPr lang="en-GB" dirty="0" smtClean="0"/>
              <a:t>MC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0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20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S1-161291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03/2016 SP#71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No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SA1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SA1</a:t>
            </a:r>
            <a:r>
              <a:rPr lang="en-GB" sz="2200" dirty="0" smtClean="0"/>
              <a:t>#73 (02/2016)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SA1</a:t>
            </a:r>
            <a:r>
              <a:rPr lang="en-GB" sz="2200" dirty="0" smtClean="0"/>
              <a:t>#74 </a:t>
            </a:r>
            <a:r>
              <a:rPr lang="en-GB" sz="2200" dirty="0" smtClean="0"/>
              <a:t>(05/2016</a:t>
            </a:r>
            <a:r>
              <a:rPr lang="en-GB" sz="2200" dirty="0" smtClean="0"/>
              <a:t>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S1-161291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next SA1 meeting: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None</a:t>
            </a:r>
          </a:p>
          <a:p>
            <a:pPr>
              <a:defRPr/>
            </a:pPr>
            <a:r>
              <a:rPr lang="en-GB" dirty="0" smtClean="0"/>
              <a:t>Planning for subsequent meetings: </a:t>
            </a: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S1-161291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Post meeting email </a:t>
            </a:r>
            <a:r>
              <a:rPr lang="en-GB" dirty="0" smtClean="0"/>
              <a:t>approval to terminate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S1-161291</a:t>
            </a:r>
            <a:endParaRPr lang="en-GB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90%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After post meeting email approval: </a:t>
            </a:r>
            <a:r>
              <a:rPr lang="en-GB" dirty="0" smtClean="0"/>
              <a:t>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6896" y="12994"/>
            <a:ext cx="3131840" cy="980728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smtClean="0"/>
              <a:t>S1-161291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MCVideo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S1-161291</a:t>
            </a:r>
            <a:endParaRPr lang="en-GB" b="1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7986442"/>
              </p:ext>
            </p:extLst>
          </p:nvPr>
        </p:nvGraphicFramePr>
        <p:xfrm>
          <a:off x="683568" y="1931401"/>
          <a:ext cx="7128792" cy="49294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" r:id="rId4" imgW="5969000" imgH="4127500" progId="Word.Document.12">
                  <p:embed/>
                </p:oleObj>
              </mc:Choice>
              <mc:Fallback>
                <p:oleObj name="Document" r:id="rId4" imgW="5969000" imgH="4127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1931401"/>
                        <a:ext cx="7128792" cy="49294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76</TotalTime>
  <Words>292</Words>
  <Application>Microsoft Macintosh PowerPoint</Application>
  <PresentationFormat>Présentation à l'écran (4:3)</PresentationFormat>
  <Paragraphs>76</Paragraphs>
  <Slides>9</Slides>
  <Notes>9</Notes>
  <HiddenSlides>0</HiddenSlides>
  <MMClips>0</MMClips>
  <ScaleCrop>false</ScaleCrop>
  <HeadingPairs>
    <vt:vector size="8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Bookman Old Style</vt:lpstr>
      <vt:lpstr>MS Mincho</vt:lpstr>
      <vt:lpstr>Times New Roman</vt:lpstr>
      <vt:lpstr>Arial</vt:lpstr>
      <vt:lpstr>Blank Presentation</vt:lpstr>
      <vt:lpstr>Document Microsoft Word</vt:lpstr>
      <vt:lpstr>MCVideo Status Update Mission Critical Video Services over LTE</vt:lpstr>
      <vt:lpstr>MCVideo Status</vt:lpstr>
      <vt:lpstr>MCVideo Progress</vt:lpstr>
      <vt:lpstr>MCVideo Meeting Time</vt:lpstr>
      <vt:lpstr>MCVideo Completion Date</vt:lpstr>
      <vt:lpstr>MCVideo Planning/Progress</vt:lpstr>
      <vt:lpstr>Work plan between meetings</vt:lpstr>
      <vt:lpstr>MCVIdeo Progress Estimate</vt:lpstr>
      <vt:lpstr>MCVideo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villebrun.vignault@gmail.com</cp:lastModifiedBy>
  <cp:revision>314</cp:revision>
  <cp:lastPrinted>2000-01-14T10:02:55Z</cp:lastPrinted>
  <dcterms:created xsi:type="dcterms:W3CDTF">1999-11-22T09:19:47Z</dcterms:created>
  <dcterms:modified xsi:type="dcterms:W3CDTF">2016-05-13T12:44:04Z</dcterms:modified>
  <cp:category>Presentation</cp:category>
</cp:coreProperties>
</file>