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8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-1008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MCPTT-R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 over LTE Re-alignment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</a:p>
          <a:p>
            <a:r>
              <a:rPr lang="en-US" dirty="0" smtClean="0"/>
              <a:t>U.S. Dept. of Commerce</a:t>
            </a:r>
          </a:p>
          <a:p>
            <a:r>
              <a:rPr lang="en-US" dirty="0" smtClean="0"/>
              <a:t>MCPTT-R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4023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  <p:extLst>
      <p:ext uri="{BB962C8B-B14F-4D97-AF65-F5344CB8AC3E}">
        <p14:creationId xmlns:p14="http://schemas.microsoft.com/office/powerpoint/2010/main" val="33241837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SP-150821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Progress on this WID is based on progress </a:t>
            </a:r>
            <a:r>
              <a:rPr lang="en-GB" dirty="0" err="1" smtClean="0"/>
              <a:t>analyzing</a:t>
            </a:r>
            <a:r>
              <a:rPr lang="en-GB" dirty="0" smtClean="0"/>
              <a:t> the TS 22.179 requirements for inclusion into TS 22.280</a:t>
            </a:r>
          </a:p>
          <a:p>
            <a:pPr lvl="1">
              <a:defRPr/>
            </a:pPr>
            <a:r>
              <a:rPr lang="en-GB" dirty="0" smtClean="0"/>
              <a:t>77% of TS 22.179 requirements </a:t>
            </a:r>
            <a:r>
              <a:rPr lang="en-GB" dirty="0" err="1" smtClean="0"/>
              <a:t>analyzed</a:t>
            </a:r>
            <a:r>
              <a:rPr lang="en-GB" dirty="0" smtClean="0"/>
              <a:t> and adjudicated for TS 22.280</a:t>
            </a:r>
          </a:p>
          <a:p>
            <a:pPr lvl="1">
              <a:defRPr/>
            </a:pPr>
            <a:r>
              <a:rPr lang="en-GB" dirty="0" smtClean="0"/>
              <a:t>CR for TS 22.179 developed based on current agreements</a:t>
            </a:r>
          </a:p>
          <a:p>
            <a:pPr>
              <a:defRPr/>
            </a:pPr>
            <a:r>
              <a:rPr lang="en-GB" dirty="0" smtClean="0"/>
              <a:t>Work Item Completion: 77%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MCPTT-R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06/2016 SP#72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Completion of CR based on TS 22.280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 discussion planned as work item dependent on TS 22.280 </a:t>
            </a:r>
            <a:r>
              <a:rPr lang="en-GB" dirty="0" err="1" smtClean="0"/>
              <a:t>MCCoRe</a:t>
            </a:r>
            <a:r>
              <a:rPr lang="en-GB" dirty="0" smtClean="0"/>
              <a:t> work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77%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</a:t>
            </a:r>
            <a:r>
              <a:rPr lang="en-GB" smtClean="0"/>
              <a:t>-R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01925"/>
              </p:ext>
            </p:extLst>
          </p:nvPr>
        </p:nvGraphicFramePr>
        <p:xfrm>
          <a:off x="683568" y="1844824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S1-160313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CR for MCPTT-R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S1-160513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Exception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sheet for MCPTT-R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</TotalTime>
  <Words>322</Words>
  <Application>Microsoft Macintosh PowerPoint</Application>
  <PresentationFormat>On-screen Show (4:3)</PresentationFormat>
  <Paragraphs>66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MCPTT-R Status Update Mission Critical Push To Talk over LTE Re-alignment</vt:lpstr>
      <vt:lpstr>MCPTT-R Status</vt:lpstr>
      <vt:lpstr>MCPTT-R Progress</vt:lpstr>
      <vt:lpstr>MCPTT-R Meeting Time</vt:lpstr>
      <vt:lpstr>MCPTT-R Completion Date</vt:lpstr>
      <vt:lpstr>MCPTT-R Planning/Progress</vt:lpstr>
      <vt:lpstr>Work plan between meetings</vt:lpstr>
      <vt:lpstr>MCPTT-R Progress Estimate</vt:lpstr>
      <vt:lpstr>MCPTT-R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Thiessen</cp:lastModifiedBy>
  <cp:revision>314</cp:revision>
  <cp:lastPrinted>2000-01-14T10:02:55Z</cp:lastPrinted>
  <dcterms:created xsi:type="dcterms:W3CDTF">1999-11-22T09:19:47Z</dcterms:created>
  <dcterms:modified xsi:type="dcterms:W3CDTF">2016-02-05T02:41:50Z</dcterms:modified>
  <cp:category>Presentation</cp:category>
</cp:coreProperties>
</file>