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-564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43808" y="5312241"/>
            <a:ext cx="1283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Normative Work</a:t>
            </a:r>
            <a:endParaRPr lang="en-US" sz="1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SP#69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SP-150573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2">
              <a:defRPr/>
            </a:pPr>
            <a:r>
              <a:rPr lang="en-GB" dirty="0" smtClean="0"/>
              <a:t>Completion of scope/overview /definition sections</a:t>
            </a:r>
          </a:p>
          <a:p>
            <a:pPr lvl="2">
              <a:defRPr/>
            </a:pPr>
            <a:r>
              <a:rPr lang="en-GB" dirty="0" smtClean="0"/>
              <a:t>Completion of </a:t>
            </a:r>
            <a:r>
              <a:rPr lang="en-GB" dirty="0"/>
              <a:t>requirement section </a:t>
            </a:r>
            <a:r>
              <a:rPr lang="en-GB" dirty="0" smtClean="0"/>
              <a:t>(e.g. addition </a:t>
            </a:r>
            <a:r>
              <a:rPr lang="en-GB" dirty="0"/>
              <a:t>of new security </a:t>
            </a:r>
            <a:r>
              <a:rPr lang="en-GB" dirty="0" smtClean="0"/>
              <a:t>requirement)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preparation for submission (for approval)</a:t>
            </a:r>
            <a:endParaRPr lang="en-GB" dirty="0"/>
          </a:p>
          <a:p>
            <a:pPr lvl="1">
              <a:defRPr/>
            </a:pP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&lt;TS/TR&gt; 22.185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n/a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0000CC"/>
                </a:solidFill>
              </a:rPr>
              <a:t>~20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&lt;03/2016&gt; SA#71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SA1#73 (02/2016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SA1#73 (02/2016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SA1#74 (May 2016)</a:t>
            </a:r>
            <a:endParaRPr lang="en-GB" dirty="0"/>
          </a:p>
          <a:p>
            <a:pPr lvl="2">
              <a:defRPr/>
            </a:pPr>
            <a:r>
              <a:rPr lang="en-GB" u="sng" dirty="0" smtClean="0"/>
              <a:t>Others:</a:t>
            </a:r>
            <a:r>
              <a:rPr lang="en-GB" dirty="0" smtClean="0"/>
              <a:t> Planning for Rel-15 and V2X-related issues from FS_SMARTER (the one already included and others put on hold based on working assumption from SA1#71bis ad hoc on 5G, Vancouver)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&lt;100%&gt;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S1-160240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369303"/>
              </p:ext>
            </p:extLst>
          </p:nvPr>
        </p:nvGraphicFramePr>
        <p:xfrm>
          <a:off x="683568" y="2420888"/>
          <a:ext cx="7920881" cy="2453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27371"/>
                <a:gridCol w="2659763"/>
                <a:gridCol w="4233747"/>
              </a:tblGrid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S1-160400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CATT, LG Electronics </a:t>
                      </a:r>
                      <a:r>
                        <a:rPr lang="en-GB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for Scope section for V2X TS</a:t>
                      </a:r>
                      <a:endParaRPr lang="en-US" sz="1400" b="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Inc., CATT, Fujitsu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list of definitions and acronyms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S1-160403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 (LG Electronics Inc.), CATT, Fujitsu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list of references for References section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S1-160549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CATT, Nokia Networks, Alcatel Lucent, LGE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Text Proposal for Overview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S1-160530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Electronics Inc</a:t>
                      </a: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.), Huawei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text to requirement section for V2X TS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95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S1-160501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Privacy considerations for V2X communication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341" marR="563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1532</TotalTime>
  <Words>678</Words>
  <Application>Microsoft Office PowerPoint</Application>
  <PresentationFormat>On-screen Show (4:3)</PresentationFormat>
  <Paragraphs>123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V2XLTE Status Update LTE support for V2X services</vt:lpstr>
      <vt:lpstr>V2XLTE Status</vt:lpstr>
      <vt:lpstr>V2XLTE Progress</vt:lpstr>
      <vt:lpstr>V2XLTE Meeting Time</vt:lpstr>
      <vt:lpstr>V2XLTE Completion Date</vt:lpstr>
      <vt:lpstr>V2XLTE Planning/Progress</vt:lpstr>
      <vt:lpstr>Work plan between meetings</vt:lpstr>
      <vt:lpstr>V2XLTE Progress Estimate</vt:lpstr>
      <vt:lpstr>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319</cp:revision>
  <cp:lastPrinted>2000-01-14T10:02:55Z</cp:lastPrinted>
  <dcterms:created xsi:type="dcterms:W3CDTF">1999-11-22T09:19:47Z</dcterms:created>
  <dcterms:modified xsi:type="dcterms:W3CDTF">2016-02-05T03:09:59Z</dcterms:modified>
  <cp:category>Presentation</cp:category>
</cp:coreProperties>
</file>