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36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EIEI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Evolution to and Interworking with </a:t>
            </a:r>
            <a:r>
              <a:rPr lang="en-US" dirty="0" err="1" smtClean="0">
                <a:solidFill>
                  <a:srgbClr val="FF0000"/>
                </a:solidFill>
              </a:rPr>
              <a:t>eCall</a:t>
            </a:r>
            <a:r>
              <a:rPr lang="en-US" dirty="0" smtClean="0">
                <a:solidFill>
                  <a:srgbClr val="FF0000"/>
                </a:solidFill>
              </a:rPr>
              <a:t> in IMS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Kurt Bischinger</a:t>
            </a:r>
          </a:p>
          <a:p>
            <a:r>
              <a:rPr lang="en-US" dirty="0" smtClean="0"/>
              <a:t>Deutsche Telekom</a:t>
            </a:r>
          </a:p>
          <a:p>
            <a:r>
              <a:rPr lang="en-US" dirty="0" smtClean="0"/>
              <a:t>EIEI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S1-151556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EIEI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SP#68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S1-151556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EIEI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</a:p>
          <a:p>
            <a:pPr lvl="1">
              <a:defRPr/>
            </a:pPr>
            <a:r>
              <a:rPr lang="en-GB" dirty="0" smtClean="0"/>
              <a:t>3 CRs to 22.101 agreed: Update references and definition for </a:t>
            </a:r>
            <a:r>
              <a:rPr lang="en-GB" dirty="0" err="1" smtClean="0"/>
              <a:t>eCall</a:t>
            </a:r>
            <a:r>
              <a:rPr lang="en-GB" dirty="0" smtClean="0"/>
              <a:t>, introduction of requirements for IMS based </a:t>
            </a:r>
            <a:r>
              <a:rPr lang="en-GB" dirty="0" err="1" smtClean="0"/>
              <a:t>eCall</a:t>
            </a:r>
            <a:r>
              <a:rPr lang="en-GB" dirty="0" smtClean="0"/>
              <a:t> as well as interworking with legacy </a:t>
            </a:r>
            <a:r>
              <a:rPr lang="en-GB" dirty="0" err="1" smtClean="0"/>
              <a:t>eCall</a:t>
            </a:r>
            <a:r>
              <a:rPr lang="en-GB" dirty="0" smtClean="0"/>
              <a:t> equipment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err="1" smtClean="0"/>
              <a:t>inband</a:t>
            </a:r>
            <a:r>
              <a:rPr lang="en-GB" dirty="0" smtClean="0"/>
              <a:t> modem use over PS in a certain interworking scenario might need to be revisited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S1-151556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EIEI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S1-151556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EIEI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06/2015 SP#68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S1-151556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EIEI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276872"/>
          <a:ext cx="7772400" cy="294436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S1-151536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Deutsche Telekom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Qualcomm, Huawei, Nokia Networks,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Teliasonera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Alcatel-Lucent, Ericsson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of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eCall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definition to include IMS emergency call based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eCall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S1-151537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Deutsche Telekom, Qualcomm, Huawei, Nokia Networks,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Teliasonera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Alcatel-Lucent, Ericsson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Support of IMS emergency calls in ICS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S1-151538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Deutsche Telekom, Qualcomm, Huawei, Nokia Networks,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Teliasonera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Alcatel-Lucent, Ericsson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of transfer of MSD to include IMS emergency call based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eCall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S1-151556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276</Words>
  <Application>Microsoft Office PowerPoint</Application>
  <PresentationFormat>Bildschirmpräsentation (4:3)</PresentationFormat>
  <Paragraphs>56</Paragraphs>
  <Slides>6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Blank Presentation</vt:lpstr>
      <vt:lpstr>EIEI Status Update Evolution to and Interworking with eCall in IMS</vt:lpstr>
      <vt:lpstr>EIEI Status</vt:lpstr>
      <vt:lpstr>EIEI Progress</vt:lpstr>
      <vt:lpstr>EIEI Meeting Time</vt:lpstr>
      <vt:lpstr>EIEI Completion Date</vt:lpstr>
      <vt:lpstr>EIEI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Kurt v3</cp:lastModifiedBy>
  <cp:revision>306</cp:revision>
  <cp:lastPrinted>2000-01-14T10:02:55Z</cp:lastPrinted>
  <dcterms:created xsi:type="dcterms:W3CDTF">1999-11-22T09:19:47Z</dcterms:created>
  <dcterms:modified xsi:type="dcterms:W3CDTF">2015-04-16T21:33:33Z</dcterms:modified>
  <cp:category>Presentation</cp:category>
</cp:coreProperties>
</file>