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  <p:sldId id="267" r:id="rId11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>
        <p:scale>
          <a:sx n="150" d="100"/>
          <a:sy n="150" d="100"/>
        </p:scale>
        <p:origin x="288" y="8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FS_MCVideo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Feasibility Study on Mission Critical Video over LTE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Emmanuelle Villebrun</a:t>
            </a:r>
          </a:p>
          <a:p>
            <a:r>
              <a:rPr lang="en-US" dirty="0" err="1" smtClean="0"/>
              <a:t>Ministère</a:t>
            </a:r>
            <a:r>
              <a:rPr lang="en-US" dirty="0" smtClean="0"/>
              <a:t> de </a:t>
            </a:r>
            <a:r>
              <a:rPr lang="en-US" dirty="0" err="1" smtClean="0"/>
              <a:t>l’intérieur</a:t>
            </a:r>
            <a:endParaRPr lang="en-US" dirty="0" smtClean="0"/>
          </a:p>
          <a:p>
            <a:r>
              <a:rPr lang="en-US" dirty="0" err="1" smtClean="0"/>
              <a:t>FS_MCVideo</a:t>
            </a:r>
            <a:r>
              <a:rPr lang="en-US" dirty="0" smtClean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S1-151436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680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Los </a:t>
            </a:r>
            <a:r>
              <a:rPr lang="en-GB" sz="1200" b="1" dirty="0" err="1" smtClean="0"/>
              <a:t>Cabos</a:t>
            </a:r>
            <a:r>
              <a:rPr lang="en-GB" sz="1200" b="1" dirty="0" smtClean="0"/>
              <a:t>, Mexico, 13-17 April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485905" cy="782637"/>
          </a:xfrm>
        </p:spPr>
        <p:txBody>
          <a:bodyPr/>
          <a:lstStyle/>
          <a:p>
            <a:r>
              <a:rPr lang="en-GB" smtClean="0"/>
              <a:t>FS_MCVideo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911508"/>
              </p:ext>
            </p:extLst>
          </p:nvPr>
        </p:nvGraphicFramePr>
        <p:xfrm>
          <a:off x="683568" y="2636912"/>
          <a:ext cx="7772400" cy="148809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S1-151272</a:t>
                      </a:r>
                      <a:endParaRPr lang="fr-FR" sz="14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Huawei, TD-Tech</a:t>
                      </a:r>
                      <a:endParaRPr lang="fr-FR" sz="9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Management Requirements for Different Data Resources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S1-151264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French Ministry of Interior</a:t>
                      </a:r>
                      <a:endParaRPr lang="fr-FR" sz="9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MCVideo</a:t>
                      </a: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air ground air communications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S1-151255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Huawei, TD-Tech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Mission Critical Video Transmission Requirements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S1-151274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French Ministry of Interior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Video availability notification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S1-151275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French Ministry of Interior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Video consultation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S1-151276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MCVideo</a:t>
                      </a: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Select Use Case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S1-151436</a:t>
            </a:r>
          </a:p>
        </p:txBody>
      </p:sp>
    </p:spTree>
    <p:extLst>
      <p:ext uri="{BB962C8B-B14F-4D97-AF65-F5344CB8AC3E}">
        <p14:creationId xmlns:p14="http://schemas.microsoft.com/office/powerpoint/2010/main" val="1798796512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SP#67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SP-150048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S1-151436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Basic services</a:t>
            </a:r>
          </a:p>
          <a:p>
            <a:pPr lvl="1">
              <a:defRPr/>
            </a:pPr>
            <a:r>
              <a:rPr lang="en-GB" dirty="0" smtClean="0"/>
              <a:t>Specific challenges of video</a:t>
            </a:r>
          </a:p>
          <a:p>
            <a:pPr lvl="1">
              <a:defRPr/>
            </a:pPr>
            <a:r>
              <a:rPr lang="en-GB" dirty="0" smtClean="0"/>
              <a:t>Affiliation, air ground air, interactions</a:t>
            </a:r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/>
              <a:t>5</a:t>
            </a:r>
            <a:r>
              <a:rPr lang="en-GB" dirty="0" smtClean="0"/>
              <a:t>0 %</a:t>
            </a:r>
          </a:p>
          <a:p>
            <a:pPr>
              <a:defRPr/>
            </a:pPr>
            <a:r>
              <a:rPr lang="en-GB" dirty="0" smtClean="0"/>
              <a:t>Draft TR 22.879 Completion: </a:t>
            </a:r>
            <a:r>
              <a:rPr lang="en-GB" dirty="0"/>
              <a:t>5</a:t>
            </a:r>
            <a:r>
              <a:rPr lang="en-GB" dirty="0" smtClean="0"/>
              <a:t>0%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Work/Study item includes only one new TS/TR, then % completion of work/study item = % completion draft TS/TR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Radio resource management for video in on network and off network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S1-151436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4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6</a:t>
            </a:r>
          </a:p>
          <a:p>
            <a:pPr>
              <a:defRPr/>
            </a:pPr>
            <a:r>
              <a:rPr lang="en-GB" dirty="0" smtClean="0"/>
              <a:t>Number of Drafting session participants: 15-</a:t>
            </a:r>
            <a:r>
              <a:rPr lang="en-GB" dirty="0" smtClean="0"/>
              <a:t>20</a:t>
            </a:r>
          </a:p>
          <a:p>
            <a:pPr>
              <a:defRPr/>
            </a:pPr>
            <a:r>
              <a:rPr lang="en-GB" dirty="0" smtClean="0"/>
              <a:t>Common slots with MCDATA, not every contribution opened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S1-151436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11/2015 SP#70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Yes</a:t>
            </a:r>
            <a:endParaRPr lang="en-GB" sz="2000" dirty="0" smtClean="0">
              <a:solidFill>
                <a:srgbClr val="FF0000"/>
              </a:solidFill>
            </a:endParaRPr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SA1</a:t>
            </a:r>
            <a:r>
              <a:rPr lang="en-GB" sz="2200" dirty="0" smtClean="0"/>
              <a:t>#71 (08/2015)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SA1</a:t>
            </a:r>
            <a:r>
              <a:rPr lang="en-GB" sz="2200" dirty="0" smtClean="0"/>
              <a:t>#72 (08/2015)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S1-151436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269881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SA1#71 (Aug 2015):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Air to ground</a:t>
            </a:r>
          </a:p>
          <a:p>
            <a:pPr lvl="1">
              <a:defRPr/>
            </a:pPr>
            <a:r>
              <a:rPr lang="en-GB" dirty="0" smtClean="0"/>
              <a:t>IOPS mode</a:t>
            </a:r>
          </a:p>
          <a:p>
            <a:pPr lvl="1">
              <a:defRPr/>
            </a:pPr>
            <a:r>
              <a:rPr lang="en-GB" dirty="0" smtClean="0"/>
              <a:t>Operational priority management in on/off network</a:t>
            </a:r>
          </a:p>
          <a:p>
            <a:pPr lvl="1">
              <a:defRPr/>
            </a:pPr>
            <a:r>
              <a:rPr lang="en-GB" dirty="0" smtClean="0"/>
              <a:t>Evolved services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SA1#72 (Nov </a:t>
            </a:r>
            <a:r>
              <a:rPr lang="en-GB" dirty="0"/>
              <a:t>2015</a:t>
            </a:r>
            <a:r>
              <a:rPr lang="en-GB" dirty="0" smtClean="0"/>
              <a:t>)</a:t>
            </a:r>
          </a:p>
          <a:p>
            <a:pPr lvl="2">
              <a:defRPr/>
            </a:pPr>
            <a:r>
              <a:rPr lang="en-GB" smtClean="0"/>
              <a:t>Consolidation</a:t>
            </a:r>
            <a:endParaRPr lang="en-GB" dirty="0" smtClean="0"/>
          </a:p>
          <a:p>
            <a:pPr lvl="2">
              <a:defRPr/>
            </a:pPr>
            <a:r>
              <a:rPr lang="en-GB" dirty="0" smtClean="0"/>
              <a:t>Conclusion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S1-151436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S1-151436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629921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SA1#71 (Aug 2015</a:t>
            </a:r>
            <a:r>
              <a:rPr lang="en-GB" dirty="0"/>
              <a:t>): </a:t>
            </a:r>
            <a:r>
              <a:rPr lang="en-GB" dirty="0" smtClean="0"/>
              <a:t>90%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S1-151436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485905" cy="782637"/>
          </a:xfrm>
        </p:spPr>
        <p:txBody>
          <a:bodyPr/>
          <a:lstStyle/>
          <a:p>
            <a:r>
              <a:rPr lang="en-GB" smtClean="0"/>
              <a:t>FS_MCVideo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783480"/>
              </p:ext>
            </p:extLst>
          </p:nvPr>
        </p:nvGraphicFramePr>
        <p:xfrm>
          <a:off x="539552" y="1605361"/>
          <a:ext cx="7772400" cy="471118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S1-151602</a:t>
                      </a:r>
                      <a:endParaRPr lang="fr-FR" sz="14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French Ministry of Interior</a:t>
                      </a:r>
                      <a:endParaRPr lang="fr-FR" sz="9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Skeleton for </a:t>
                      </a:r>
                      <a:r>
                        <a:rPr lang="en-GB" sz="9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FS_MCVideo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S1-151249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French Ministry of Interior</a:t>
                      </a:r>
                      <a:endParaRPr lang="fr-FR" sz="9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Affiliation process for </a:t>
                      </a:r>
                      <a:r>
                        <a:rPr lang="en-GB" sz="9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MCVideo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S1-151251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US Department of Commerce </a:t>
                      </a:r>
                      <a:endParaRPr lang="fr-FR" sz="9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MCVideo</a:t>
                      </a: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Group Communication after Emergency Alert Use Case 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S1-151252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U.S. Department of Commerce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MCVideo</a:t>
                      </a: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Car Bombing Incident Use Case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S1-151253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U.S. Department of Commerce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MCVideo</a:t>
                      </a: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Remote Monitoring of a Traffic Stop Use Case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-</a:t>
                      </a: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151254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U.S. Department of Commerce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MCVideo</a:t>
                      </a: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Chemical Spill and Fire Use Case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S1-151261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U.S. Department of Commerce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MCVideo</a:t>
                      </a: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Pursuit Scenario Use Case 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S1-151262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U.S. Department of Commerce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MCVideo</a:t>
                      </a: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Hostage Incident Use Case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7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S1-151256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U.S. Department of Commerce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MCVideo</a:t>
                      </a: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Train Crash and Fire Use Case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S1-151257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US Department of Commerce 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MCVideo</a:t>
                      </a: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: Man Down Data and Real time Video Use Case 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S1-151258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US Department of Commerce 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MCVideo</a:t>
                      </a: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: Man Down Data and Real Time Video with Late Entry Use Case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S1-151259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U.S. Department of Commerce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MCVideo</a:t>
                      </a: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Investigation of Police Officers Use Case 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S1-151263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Huawei, TD-Tech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Downlink Pull a Mission Critical Video to an MCPTT User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S1-151260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French Ministry of Interior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Intra event video priority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S1-151575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Huawei, TD-Tech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Management Requirements for Combination of Voice and Video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S1-151584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Huawei, TD-Tech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Management Requirements for Combination of Data and Voice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S1-151269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 Mobile Com. Corporation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FS_MCVideo</a:t>
                      </a: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Use Case: Concurrency of video broadcast and MCPTT service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S1-151270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 Mobile Com. Corporation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FS_MCVideo</a:t>
                      </a: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Use Case: Concurrency of video broadcast and MCPTT service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3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S1-151271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Huawei, TD-Tech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Management Requirements for Different Video Resources</a:t>
                      </a:r>
                      <a:endParaRPr lang="fr-FR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S1-151436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63</TotalTime>
  <Words>774</Words>
  <Application>Microsoft Macintosh PowerPoint</Application>
  <PresentationFormat>Présentation à l'écran (4:3)</PresentationFormat>
  <Paragraphs>164</Paragraphs>
  <Slides>10</Slides>
  <Notes>10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1" baseType="lpstr">
      <vt:lpstr>Blank Presentation</vt:lpstr>
      <vt:lpstr>FS_MCVideo Status Update Feasibility Study on Mission Critical Video over LTE</vt:lpstr>
      <vt:lpstr>FS_MCVideo Status</vt:lpstr>
      <vt:lpstr>FS_MCVideo Progress</vt:lpstr>
      <vt:lpstr>FS_MCVideo Meeting Time</vt:lpstr>
      <vt:lpstr>FS_MCVideo Completion Date</vt:lpstr>
      <vt:lpstr>FS_MCVideo Planning/Progress</vt:lpstr>
      <vt:lpstr>Work plan between meetings</vt:lpstr>
      <vt:lpstr>FS_MCVideo Progress Estimate</vt:lpstr>
      <vt:lpstr>FS_MCVideo Agreed documents</vt:lpstr>
      <vt:lpstr>FS_MCVideo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Emmanuelle Villebrun</cp:lastModifiedBy>
  <cp:revision>310</cp:revision>
  <cp:lastPrinted>2000-01-14T10:02:55Z</cp:lastPrinted>
  <dcterms:created xsi:type="dcterms:W3CDTF">1999-11-22T09:19:47Z</dcterms:created>
  <dcterms:modified xsi:type="dcterms:W3CDTF">2015-04-17T19:45:44Z</dcterms:modified>
  <cp:category>Presentation</cp:category>
</cp:coreProperties>
</file>