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0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i="0" dirty="0" smtClean="0">
                <a:solidFill>
                  <a:srgbClr val="000000"/>
                </a:solidFill>
              </a:rPr>
              <a:t> Study on Enhancements to User Location Reporting Support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S1-151434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SP#64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SP-140402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b="1" dirty="0" smtClean="0"/>
              <a:t>S1-151434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The editorial cleanups have been agreed</a:t>
            </a:r>
            <a:endParaRPr lang="zh-CN" altLang="zh-CN" kern="100" dirty="0" smtClean="0">
              <a:ea typeface="宋体"/>
              <a:cs typeface="Times New Roman" pitchFamily="18" charset="0"/>
            </a:endParaRPr>
          </a:p>
          <a:p>
            <a:pPr lvl="1"/>
            <a:r>
              <a:rPr lang="en-GB" altLang="zh-CN" dirty="0" smtClean="0">
                <a:ea typeface="宋体" charset="-122"/>
              </a:rPr>
              <a:t>The </a:t>
            </a:r>
            <a:r>
              <a:rPr lang="en-US" altLang="zh-CN" dirty="0" smtClean="0">
                <a:ea typeface="宋体" charset="-122"/>
              </a:rPr>
              <a:t>conclusion has been agreed</a:t>
            </a:r>
            <a:endParaRPr lang="zh-CN" altLang="zh-CN" kern="100" dirty="0" smtClean="0">
              <a:ea typeface="宋体"/>
              <a:cs typeface="Times New Roman"/>
            </a:endParaRPr>
          </a:p>
          <a:p>
            <a:pPr lvl="1"/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TR 22.899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S1-151434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S1-151434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 smtClean="0"/>
              <a:t>Target completion date in WID: &lt;06/2015&gt; SP#68 </a:t>
            </a:r>
          </a:p>
          <a:p>
            <a:pPr>
              <a:defRPr/>
            </a:pPr>
            <a:r>
              <a:rPr lang="en-GB" altLang="zh-CN" sz="2400" dirty="0" smtClean="0"/>
              <a:t>Is current completion date the same as above? Y</a:t>
            </a:r>
          </a:p>
          <a:p>
            <a:pPr>
              <a:defRPr/>
            </a:pPr>
            <a:r>
              <a:rPr lang="en-GB" altLang="zh-CN" sz="2400" dirty="0" smtClean="0"/>
              <a:t>Will target completion date be met? Y</a:t>
            </a:r>
          </a:p>
          <a:p>
            <a:pPr>
              <a:defRPr/>
            </a:pPr>
            <a:r>
              <a:rPr lang="en-GB" altLang="zh-CN" sz="2400" dirty="0" smtClean="0"/>
              <a:t>Expected date to send TR to SA plenary:</a:t>
            </a:r>
          </a:p>
          <a:p>
            <a:pPr lvl="1">
              <a:defRPr/>
            </a:pPr>
            <a:r>
              <a:rPr lang="en-GB" altLang="zh-CN" sz="2200" dirty="0" smtClean="0"/>
              <a:t>For approval: SA1#70 (04/2015)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S1-151434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7513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S1-151069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Alcatel-Lucent Telecom Ltd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FS_eULRS</a:t>
                      </a: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clean up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S1-151468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Editorial cleanup of TR 22.899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Arial"/>
                        </a:rPr>
                        <a:t>S1-151469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200" u="none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kern="1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eULRS</a:t>
                      </a:r>
                      <a:r>
                        <a:rPr lang="en-GB" sz="1200" u="none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Conclusion</a:t>
                      </a:r>
                      <a:endParaRPr lang="zh-CN" sz="12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zh-CN" b="1" dirty="0" smtClean="0"/>
              <a:t>S1-151434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147</TotalTime>
  <Words>205</Words>
  <Application>Microsoft Office PowerPoint</Application>
  <PresentationFormat>全屏显示(4:3)</PresentationFormat>
  <Paragraphs>59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FS_eULRS Status Update  Study on Enhancements to User Location Reporting Support </vt:lpstr>
      <vt:lpstr>FS_eULRS Status</vt:lpstr>
      <vt:lpstr>FS_eULRS Progress</vt:lpstr>
      <vt:lpstr>FS_eULRS Meeting Time</vt:lpstr>
      <vt:lpstr>FS_eULRS Completion Date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zzy3</cp:lastModifiedBy>
  <cp:revision>312</cp:revision>
  <cp:lastPrinted>2000-01-14T10:02:55Z</cp:lastPrinted>
  <dcterms:created xsi:type="dcterms:W3CDTF">1999-11-22T09:19:47Z</dcterms:created>
  <dcterms:modified xsi:type="dcterms:W3CDTF">2015-04-16T16:30:50Z</dcterms:modified>
  <cp:category>Presentation</cp:category>
</cp:coreProperties>
</file>