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71" autoAdjust="0"/>
    <p:restoredTop sz="86401" autoAdjust="0"/>
  </p:normalViewPr>
  <p:slideViewPr>
    <p:cSldViewPr>
      <p:cViewPr varScale="1">
        <p:scale>
          <a:sx n="72" d="100"/>
          <a:sy n="72" d="100"/>
        </p:scale>
        <p:origin x="-129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Enhancements to Domain Selection between </a:t>
            </a:r>
            <a:r>
              <a:rPr lang="en-GB" dirty="0" err="1" smtClean="0">
                <a:solidFill>
                  <a:srgbClr val="FF0000"/>
                </a:solidFill>
              </a:rPr>
              <a:t>VoLTE</a:t>
            </a:r>
            <a:r>
              <a:rPr lang="en-GB" dirty="0" smtClean="0">
                <a:solidFill>
                  <a:srgbClr val="FF0000"/>
                </a:solidFill>
              </a:rPr>
              <a:t> and CDMA CS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Hongmei</a:t>
            </a:r>
            <a:endParaRPr lang="en-US" dirty="0" smtClean="0"/>
          </a:p>
          <a:p>
            <a:r>
              <a:rPr lang="en-US" dirty="0" err="1" smtClean="0"/>
              <a:t>ChinaTelecom</a:t>
            </a:r>
            <a:endParaRPr lang="en-US" dirty="0" smtClean="0"/>
          </a:p>
          <a:p>
            <a:r>
              <a:rPr lang="en-GB" dirty="0" err="1" smtClean="0"/>
              <a:t>eDSVCC</a:t>
            </a:r>
            <a:r>
              <a:rPr lang="en-GB" dirty="0" smtClean="0"/>
              <a:t>  S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S1-151432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</a:t>
            </a:r>
            <a:r>
              <a:rPr lang="en-GB" dirty="0" smtClean="0"/>
              <a:t> </a:t>
            </a:r>
            <a:r>
              <a:rPr lang="en-GB" dirty="0" smtClean="0"/>
              <a:t>been approved by </a:t>
            </a:r>
            <a:r>
              <a:rPr lang="en-GB" dirty="0" smtClean="0"/>
              <a:t>SP#67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S1-151432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 </a:t>
            </a:r>
            <a:r>
              <a:rPr lang="en-GB" dirty="0" smtClean="0"/>
              <a:t>was agreed (</a:t>
            </a:r>
            <a:r>
              <a:rPr lang="en-GB" dirty="0" smtClean="0"/>
              <a:t>S1-151547)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S1-151432</a:t>
            </a:r>
            <a:endParaRPr lang="en-GB" b="1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S1-151432</a:t>
            </a:r>
            <a:endParaRPr lang="en-GB" b="1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277993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06/2015 SP#68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S1-151432</a:t>
            </a:r>
            <a:endParaRPr lang="en-GB" b="1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49401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r>
              <a:rPr lang="en-GB" dirty="0" smtClean="0"/>
              <a:t>   </a:t>
            </a:r>
          </a:p>
          <a:p>
            <a:pPr>
              <a:buNone/>
              <a:defRPr/>
            </a:pPr>
            <a:r>
              <a:rPr lang="en-GB" dirty="0" smtClean="0"/>
              <a:t>         </a:t>
            </a:r>
            <a:r>
              <a:rPr lang="en-GB" dirty="0" smtClean="0"/>
              <a:t>S1-151547 (CR)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smtClean="0"/>
              <a:t>S1-151432</a:t>
            </a:r>
            <a:endParaRPr lang="en-GB" b="1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44</TotalTime>
  <Words>147</Words>
  <Application>Microsoft Office PowerPoint</Application>
  <PresentationFormat>全屏显示(4:3)</PresentationFormat>
  <Paragraphs>46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eDSVCC Status Update Enhancements to Domain Selection between VoLTE and CDMA CS</vt:lpstr>
      <vt:lpstr>eDSVCC Status</vt:lpstr>
      <vt:lpstr>eDSVCC Progress</vt:lpstr>
      <vt:lpstr>eDSVCC Meeting Time</vt:lpstr>
      <vt:lpstr>eDSVCC Completion Date</vt:lpstr>
      <vt:lpstr>eDSVCC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朱红梅</cp:lastModifiedBy>
  <cp:revision>304</cp:revision>
  <cp:lastPrinted>2000-01-14T10:02:55Z</cp:lastPrinted>
  <dcterms:created xsi:type="dcterms:W3CDTF">1999-11-22T09:19:47Z</dcterms:created>
  <dcterms:modified xsi:type="dcterms:W3CDTF">2015-04-16T20:03:43Z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1423193764</vt:lpwstr>
  </property>
  <property fmtid="{D5CDD505-2E9C-101B-9397-08002B2CF9AE}" pid="3" name="_new_ms_pID_72543">
    <vt:lpwstr>(3)Qa0KcDHpqWUN2iyxkE/uZ0z+HTDE1ZkmaLdKk82Yoo+6DxEkonF1PK+YNtXS+l5y+TL5IaX8
O56w+vcxIlTS+RzJtTEM1ubxi4O30o6Z3pfESUT+DNWeno8ge+UqR8zFItREzukXt0xEuiTn
/RjeWKLSpScqpvo4LS7w+vWfa4VoIizwiBSiZPtO4RRNDAAASkOKhhs5p62LW3QRvzMXCaUW
oROeHfbXgmInY8e/Hv</vt:lpwstr>
  </property>
  <property fmtid="{D5CDD505-2E9C-101B-9397-08002B2CF9AE}" pid="4" name="_new_ms_pID_725431">
    <vt:lpwstr>f93TJITVd+uRk8Q93M7jrPIIsbHeiLLwwQ/Ebdhmhiyg+q5Jj2CyIF
NJEkOYAGNKyJH+sTQW5NxTnYixAyr94RdxFCtXkLtYTlYX5B8HtjRxNuak6fM4gpiStg9pwC
+JPQELycEL39qbjjO2tk0Vr7NpLHx6/V3LptVTbeG1W1Ent1KKa+t6KX4D0jJ0BrdiuUd9A7
B8m7TuaaVauPSwFTc2Yj0EyuI+Y3d8lfTgiT</vt:lpwstr>
  </property>
  <property fmtid="{D5CDD505-2E9C-101B-9397-08002B2CF9AE}" pid="5" name="_new_ms_pID_725432">
    <vt:lpwstr>4IXAqCZ8adiOsvCCpdERU4M=</vt:lpwstr>
  </property>
</Properties>
</file>