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4" r:id="rId3"/>
    <p:sldId id="256" r:id="rId4"/>
    <p:sldId id="262" r:id="rId5"/>
    <p:sldId id="260" r:id="rId6"/>
    <p:sldId id="258" r:id="rId7"/>
    <p:sldId id="265" r:id="rId8"/>
    <p:sldId id="266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5" d="100"/>
          <a:sy n="75" d="100"/>
        </p:scale>
        <p:origin x="-1728" y="-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ELIOT Status </a:t>
            </a:r>
            <a:r>
              <a:rPr lang="en-US" dirty="0" smtClean="0"/>
              <a:t>Update</a:t>
            </a:r>
            <a:br>
              <a:rPr lang="en-US" dirty="0" smtClean="0"/>
            </a:br>
            <a:r>
              <a:rPr lang="en-US" sz="3200" dirty="0">
                <a:solidFill>
                  <a:srgbClr val="FF0000"/>
                </a:solidFill>
              </a:rPr>
              <a:t>Enhancing Location Capabilities for Emergency Communication</a:t>
            </a:r>
            <a:endParaRPr lang="en-US" sz="3200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Greg Schumacher</a:t>
            </a:r>
            <a:endParaRPr lang="en-US" dirty="0" smtClean="0"/>
          </a:p>
          <a:p>
            <a:r>
              <a:rPr lang="en-US" dirty="0" smtClean="0"/>
              <a:t>Sprint</a:t>
            </a:r>
            <a:endParaRPr lang="en-US" dirty="0" smtClean="0"/>
          </a:p>
          <a:p>
            <a:r>
              <a:rPr lang="en-US" dirty="0" smtClean="0"/>
              <a:t>ELIOT 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S1-151431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26800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#70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Los </a:t>
            </a:r>
            <a:r>
              <a:rPr lang="en-GB" sz="1200" b="1" dirty="0" err="1" smtClean="0"/>
              <a:t>Cabos</a:t>
            </a:r>
            <a:r>
              <a:rPr lang="en-GB" sz="1200" b="1" dirty="0" smtClean="0"/>
              <a:t>, Mexico, 13-17 April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ELIOT Status</a:t>
            </a:r>
            <a:endParaRPr lang="en-GB" dirty="0" smtClean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</a:t>
            </a:r>
            <a:r>
              <a:rPr lang="en-GB" dirty="0" smtClean="0"/>
              <a:t>N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This </a:t>
            </a:r>
            <a:r>
              <a:rPr lang="en-GB" dirty="0" smtClean="0"/>
              <a:t>WI has been approved at </a:t>
            </a:r>
            <a:r>
              <a:rPr lang="en-GB" dirty="0" smtClean="0"/>
              <a:t>SP#67</a:t>
            </a:r>
            <a:endParaRPr lang="en-GB" dirty="0" smtClean="0"/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</a:t>
            </a:r>
            <a:r>
              <a:rPr lang="en-GB" dirty="0"/>
              <a:t>SP-150044</a:t>
            </a:r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S1-15431</a:t>
            </a:r>
            <a:endParaRPr lang="en-GB" b="1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ELIOT Progress</a:t>
            </a:r>
            <a:endParaRPr lang="en-GB" dirty="0" smtClean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Revision of vertical accuracy requirements for Emergency Services</a:t>
            </a:r>
          </a:p>
          <a:p>
            <a:pPr lvl="1">
              <a:defRPr/>
            </a:pPr>
            <a:r>
              <a:rPr lang="en-GB" dirty="0" smtClean="0"/>
              <a:t>Revision of Annex A reflecting new FCC indoor 911 location accuracy regulations</a:t>
            </a:r>
            <a:endParaRPr lang="en-GB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Work/Study Item Completion: </a:t>
            </a:r>
            <a:r>
              <a:rPr lang="en-GB" dirty="0" smtClean="0"/>
              <a:t>25%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Controversial </a:t>
            </a:r>
            <a:r>
              <a:rPr lang="en-GB" dirty="0" smtClean="0"/>
              <a:t>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S1-15431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ELIOT Meeting </a:t>
            </a:r>
            <a:r>
              <a:rPr lang="en-GB" dirty="0" smtClean="0"/>
              <a:t>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1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1</a:t>
            </a: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S1-15431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ELIOT Planning/Progress</a:t>
            </a:r>
            <a:endParaRPr lang="en-GB" dirty="0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</a:t>
            </a:r>
            <a:r>
              <a:rPr lang="en-GB" dirty="0" smtClean="0"/>
              <a:t>SA1#71 (</a:t>
            </a:r>
            <a:r>
              <a:rPr lang="en-GB" dirty="0" smtClean="0"/>
              <a:t>Aug</a:t>
            </a:r>
            <a:r>
              <a:rPr lang="en-GB" dirty="0" smtClean="0"/>
              <a:t> </a:t>
            </a:r>
            <a:r>
              <a:rPr lang="en-GB" dirty="0" smtClean="0"/>
              <a:t>2015):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Add civic location (</a:t>
            </a:r>
            <a:r>
              <a:rPr lang="en-GB" dirty="0" err="1" smtClean="0"/>
              <a:t>dispatchable</a:t>
            </a:r>
            <a:r>
              <a:rPr lang="en-GB" dirty="0" smtClean="0"/>
              <a:t> location) reporting capabilities and requirements</a:t>
            </a:r>
          </a:p>
          <a:p>
            <a:pPr lvl="1">
              <a:defRPr/>
            </a:pPr>
            <a:r>
              <a:rPr lang="en-GB" dirty="0" smtClean="0"/>
              <a:t>Update example location technologies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SA1#72 (</a:t>
            </a:r>
            <a:r>
              <a:rPr lang="en-GB" dirty="0" smtClean="0"/>
              <a:t>Nov</a:t>
            </a:r>
            <a:r>
              <a:rPr lang="en-GB" dirty="0" smtClean="0"/>
              <a:t> </a:t>
            </a:r>
            <a:r>
              <a:rPr lang="en-GB" dirty="0"/>
              <a:t>2015)</a:t>
            </a:r>
          </a:p>
          <a:p>
            <a:pPr lvl="2">
              <a:defRPr/>
            </a:pPr>
            <a:r>
              <a:rPr lang="en-GB" dirty="0" smtClean="0"/>
              <a:t>Final </a:t>
            </a:r>
            <a:r>
              <a:rPr lang="en-GB" dirty="0" err="1" smtClean="0"/>
              <a:t>cleanup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S1-151431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 smtClean="0"/>
              <a:t>discussion</a:t>
            </a:r>
          </a:p>
          <a:p>
            <a:pPr lvl="1">
              <a:defRPr/>
            </a:pPr>
            <a:r>
              <a:rPr lang="en-GB" dirty="0" smtClean="0"/>
              <a:t>None planned</a:t>
            </a:r>
            <a:endParaRPr lang="en-GB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S1-151431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ELIOT Progress </a:t>
            </a:r>
            <a:r>
              <a:rPr lang="en-GB" dirty="0" smtClean="0"/>
              <a:t>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</a:t>
            </a:r>
            <a:r>
              <a:rPr lang="en-GB" dirty="0" smtClean="0"/>
              <a:t>percentage completion:</a:t>
            </a:r>
          </a:p>
          <a:p>
            <a:pPr lvl="1">
              <a:defRPr/>
            </a:pPr>
            <a:r>
              <a:rPr lang="en-GB" dirty="0" smtClean="0"/>
              <a:t>SA1#71 </a:t>
            </a:r>
            <a:r>
              <a:rPr lang="en-GB" dirty="0" smtClean="0"/>
              <a:t>(Aug 2015</a:t>
            </a:r>
            <a:r>
              <a:rPr lang="en-GB" dirty="0"/>
              <a:t>): </a:t>
            </a:r>
            <a:r>
              <a:rPr lang="en-GB" dirty="0" smtClean="0"/>
              <a:t>66%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SA1#72 (Nov 2015</a:t>
            </a:r>
            <a:r>
              <a:rPr lang="en-GB" dirty="0"/>
              <a:t>): </a:t>
            </a:r>
            <a:r>
              <a:rPr lang="en-GB" dirty="0" smtClean="0"/>
              <a:t>100%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S1-15141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ELIOT Agreed </a:t>
            </a:r>
            <a:r>
              <a:rPr lang="en-GB" dirty="0" smtClean="0"/>
              <a:t>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</a:t>
            </a:r>
            <a:r>
              <a:rPr lang="en-GB" dirty="0" smtClean="0"/>
              <a:t>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8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717552"/>
              </p:ext>
            </p:extLst>
          </p:nvPr>
        </p:nvGraphicFramePr>
        <p:xfrm>
          <a:off x="684213" y="2924175"/>
          <a:ext cx="7772400" cy="93967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S1-151488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Sprint, Intel, Verizon UK Ltd., Qualcomm, AT&amp;T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Addition of Z-axis requirements for emergency calls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S1-151454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Sprint, Verizon UK Ltd., AT&amp;T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Revise Annex A to reflect new FCC Emergency Service Location Accuracy Regulations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S1-15431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48</TotalTime>
  <Words>264</Words>
  <Application>Microsoft Office PowerPoint</Application>
  <PresentationFormat>On-screen Show (4:3)</PresentationFormat>
  <Paragraphs>70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Blank Presentation</vt:lpstr>
      <vt:lpstr>ELIOT Status Update Enhancing Location Capabilities for Emergency Communication</vt:lpstr>
      <vt:lpstr>ELIOT Status</vt:lpstr>
      <vt:lpstr>ELIOT Progress</vt:lpstr>
      <vt:lpstr>ELIOT Meeting Time</vt:lpstr>
      <vt:lpstr>ELIOT Planning/Progress</vt:lpstr>
      <vt:lpstr>Work plan between meetings</vt:lpstr>
      <vt:lpstr>ELIOT Progress Estimate</vt:lpstr>
      <vt:lpstr>ELIOT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Greg Schumacher</cp:lastModifiedBy>
  <cp:revision>311</cp:revision>
  <cp:lastPrinted>2000-01-14T10:02:55Z</cp:lastPrinted>
  <dcterms:created xsi:type="dcterms:W3CDTF">1999-11-22T09:19:47Z</dcterms:created>
  <dcterms:modified xsi:type="dcterms:W3CDTF">2015-04-17T16:30:10Z</dcterms:modified>
  <cp:category>Presentation</cp:category>
</cp:coreProperties>
</file>