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84" d="100"/>
          <a:sy n="84" d="100"/>
        </p:scale>
        <p:origin x="-558" y="-8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 smtClean="0"/>
              <a:t>MPS_Mods</a:t>
            </a:r>
            <a:r>
              <a:rPr lang="en-US" dirty="0" smtClean="0"/>
              <a:t> Status Update</a:t>
            </a:r>
            <a:br>
              <a:rPr lang="en-US" dirty="0" smtClean="0"/>
            </a:br>
            <a:r>
              <a:rPr lang="en-US" dirty="0" smtClean="0">
                <a:solidFill>
                  <a:srgbClr val="FF0000"/>
                </a:solidFill>
              </a:rPr>
              <a:t>MPS Modifications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Ray P. Singh</a:t>
            </a:r>
          </a:p>
          <a:p>
            <a:r>
              <a:rPr lang="en-US" dirty="0" smtClean="0"/>
              <a:t>Applied Communication Sciences</a:t>
            </a:r>
          </a:p>
          <a:p>
            <a:r>
              <a:rPr lang="en-US" dirty="0" err="1" smtClean="0"/>
              <a:t>MPS_Mods</a:t>
            </a:r>
            <a:r>
              <a:rPr lang="en-US" dirty="0" smtClean="0"/>
              <a:t>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S1-151430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6800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#70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Los </a:t>
            </a:r>
            <a:r>
              <a:rPr lang="en-GB" sz="1200" b="1" dirty="0" err="1" smtClean="0"/>
              <a:t>Cabos</a:t>
            </a:r>
            <a:r>
              <a:rPr lang="en-GB" sz="1200" b="1" dirty="0" smtClean="0"/>
              <a:t>, Mexico, 13-17 April 2015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pPr marL="457200" lvl="1" indent="0">
              <a:buFontTx/>
              <a:buNone/>
            </a:pPr>
            <a:endParaRPr lang="en-GB" i="1" dirty="0" smtClean="0">
              <a:solidFill>
                <a:srgbClr val="7F7F7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GB" dirty="0" smtClean="0"/>
              <a:t>This WI has been approved at SP#65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SP-150043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S1-151430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US" dirty="0" smtClean="0"/>
              <a:t>Enhancement of MPS description in TS 22.153</a:t>
            </a:r>
          </a:p>
          <a:p>
            <a:pPr lvl="1">
              <a:defRPr/>
            </a:pPr>
            <a:r>
              <a:rPr lang="en-US" dirty="0" smtClean="0"/>
              <a:t>Addition of text for MPS policy control in TS 22.153</a:t>
            </a:r>
          </a:p>
          <a:p>
            <a:pPr lvl="1">
              <a:defRPr/>
            </a:pPr>
            <a:r>
              <a:rPr lang="en-US" dirty="0" smtClean="0"/>
              <a:t>Addition of text for priority before service invocation in TS 22.153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Work/Study Item Completion: 25%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MPS-</a:t>
            </a:r>
            <a:r>
              <a:rPr lang="en-GB" dirty="0" err="1" smtClean="0"/>
              <a:t>Mods</a:t>
            </a:r>
            <a:r>
              <a:rPr lang="en-GB" dirty="0" smtClean="0"/>
              <a:t>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1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&lt;06/2016&gt; SP#72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&lt;y&gt;</a:t>
            </a:r>
          </a:p>
          <a:p>
            <a:pPr lvl="1">
              <a:buNone/>
              <a:defRPr/>
            </a:pPr>
            <a:endParaRPr lang="en-GB" sz="1600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sz="2400" dirty="0" smtClean="0"/>
              <a:t>Will target completion date be met? &lt;y&gt;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485905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SA1#71 (Aug 2015):</a:t>
            </a:r>
            <a:endParaRPr lang="en-GB" dirty="0"/>
          </a:p>
          <a:p>
            <a:pPr lvl="1"/>
            <a:r>
              <a:rPr lang="en-US" dirty="0" smtClean="0"/>
              <a:t>Stage 1 text alignment with stages 2 &amp; 3</a:t>
            </a:r>
          </a:p>
          <a:p>
            <a:pPr lvl="1"/>
            <a:r>
              <a:rPr lang="en-US" dirty="0" smtClean="0"/>
              <a:t>Priority data and priority video communications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/>
            <a:r>
              <a:rPr lang="en-US" dirty="0" smtClean="0"/>
              <a:t>Priority voice, video and data interactions (</a:t>
            </a:r>
            <a:r>
              <a:rPr lang="en-US" dirty="0" err="1" smtClean="0"/>
              <a:t>QoS</a:t>
            </a:r>
            <a:r>
              <a:rPr lang="en-US" dirty="0" smtClean="0"/>
              <a:t>)</a:t>
            </a:r>
          </a:p>
          <a:p>
            <a:pPr lvl="2"/>
            <a:r>
              <a:rPr lang="en-GB" dirty="0" smtClean="0"/>
              <a:t>Security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/>
            <a:r>
              <a:rPr lang="en-GB" dirty="0" smtClean="0"/>
              <a:t>Security</a:t>
            </a:r>
          </a:p>
          <a:p>
            <a:pPr lvl="2"/>
            <a:r>
              <a:rPr lang="en-GB" dirty="0" smtClean="0"/>
              <a:t>Identity management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557913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(Apr 2015</a:t>
            </a:r>
            <a:r>
              <a:rPr lang="en-GB" dirty="0"/>
              <a:t>): </a:t>
            </a:r>
            <a:r>
              <a:rPr lang="en-GB" dirty="0" smtClean="0"/>
              <a:t>25%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50%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75%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2016): 100%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 smtClean="0"/>
              <a:t>MPS_Mods</a:t>
            </a:r>
            <a:r>
              <a:rPr lang="en-GB" dirty="0" smtClean="0"/>
              <a:t>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24536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S1-151607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AT&amp;T, Alcatel-Lucent, Sprint, KPN, and Nokia Networks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Additions to MPS description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S1-151540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AT&amp;T, Alcatel-Lucent and Sprint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MPS Policy Control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S1-151542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Applied Communication Sciences, OEC, AT&amp;T, Sprint, and Nokia Networks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Priority in Advance of Service Invocation 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S1-151430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</TotalTime>
  <Words>371</Words>
  <Application>Microsoft Office PowerPoint</Application>
  <PresentationFormat>On-screen Show (4:3)</PresentationFormat>
  <Paragraphs>90</Paragraphs>
  <Slides>9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Blank Presentation</vt:lpstr>
      <vt:lpstr>MPS_Mods Status Update MPS Modifications</vt:lpstr>
      <vt:lpstr>MPS_Mods Status</vt:lpstr>
      <vt:lpstr>MPS_Mods Progress</vt:lpstr>
      <vt:lpstr>MPS-Mods Meeting Time</vt:lpstr>
      <vt:lpstr>MPS_Mods Completion Date</vt:lpstr>
      <vt:lpstr>MPS_Mods Planning/Progress</vt:lpstr>
      <vt:lpstr>Work plan between meetings</vt:lpstr>
      <vt:lpstr>MPS_Mods Progress Estimate</vt:lpstr>
      <vt:lpstr>MPS_Mods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Ray Singh </cp:lastModifiedBy>
  <cp:revision>305</cp:revision>
  <cp:lastPrinted>2000-01-14T10:02:55Z</cp:lastPrinted>
  <dcterms:created xsi:type="dcterms:W3CDTF">1999-11-22T09:19:47Z</dcterms:created>
  <dcterms:modified xsi:type="dcterms:W3CDTF">2015-04-17T16:32:08Z</dcterms:modified>
  <cp:category>Presentation</cp:category>
</cp:coreProperties>
</file>