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7" d="100"/>
          <a:sy n="67" d="100"/>
        </p:scale>
        <p:origin x="-624" y="-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&lt;#&gt;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&lt;#&gt;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&lt;#&gt;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&lt;#&gt;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FS_CATS Status Update</a:t>
            </a:r>
            <a:br>
              <a:rPr lang="en-US" dirty="0" smtClean="0"/>
            </a:br>
            <a:r>
              <a:rPr lang="en-US" sz="2800" dirty="0" smtClean="0">
                <a:solidFill>
                  <a:srgbClr val="FF0000"/>
                </a:solidFill>
              </a:rPr>
              <a:t>Control of Applications when Third party Servers encounter difficulties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Eriko Yoshida</a:t>
            </a:r>
          </a:p>
          <a:p>
            <a:r>
              <a:rPr lang="en-US" dirty="0" smtClean="0"/>
              <a:t>KDDI</a:t>
            </a:r>
          </a:p>
          <a:p>
            <a:r>
              <a:rPr lang="en-US" dirty="0" smtClean="0"/>
              <a:t>FS_CATS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S1-144436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91263"/>
            <a:ext cx="3298981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68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San Francisco, USA, 17-21 November 2014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FC_CATS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&lt;no&gt;</a:t>
            </a:r>
          </a:p>
          <a:p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S1-144436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FS_CATS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US" dirty="0" smtClean="0"/>
              <a:t>Informative annex on conceptual approaches to FS_CATS </a:t>
            </a:r>
          </a:p>
          <a:p>
            <a:pPr lvl="1">
              <a:defRPr/>
            </a:pPr>
            <a:r>
              <a:rPr lang="en-US" dirty="0" smtClean="0"/>
              <a:t>Six new use cases (Third party issue variation and usage of  CATS depending on situations)</a:t>
            </a:r>
          </a:p>
          <a:p>
            <a:pPr lvl="1">
              <a:defRPr/>
            </a:pPr>
            <a:r>
              <a:rPr lang="en-US" dirty="0" smtClean="0"/>
              <a:t>Consideration on charging</a:t>
            </a:r>
          </a:p>
          <a:p>
            <a:pPr lvl="1">
              <a:defRPr/>
            </a:pPr>
            <a:r>
              <a:rPr lang="en-US" dirty="0" smtClean="0"/>
              <a:t>Clarification on the scope and priorities in objectives of the study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60%</a:t>
            </a:r>
          </a:p>
          <a:p>
            <a:pPr>
              <a:defRPr/>
            </a:pPr>
            <a:r>
              <a:rPr lang="en-GB" dirty="0" smtClean="0"/>
              <a:t>Draft TR 22.</a:t>
            </a:r>
            <a:r>
              <a:rPr lang="en-GB" altLang="ja-JP" dirty="0" smtClean="0"/>
              <a:t>818</a:t>
            </a:r>
            <a:r>
              <a:rPr lang="en-GB" dirty="0" smtClean="0"/>
              <a:t> Completion: 60%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S1-144436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FS_CATS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US" dirty="0" smtClean="0"/>
              <a:t>2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US" altLang="ja-JP" dirty="0" smtClean="0"/>
              <a:t>2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US" altLang="ja-JP" dirty="0" smtClean="0"/>
              <a:t>~</a:t>
            </a:r>
            <a:r>
              <a:rPr lang="en-GB" dirty="0" smtClean="0"/>
              <a:t>25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S1-144436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FS_CATS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03/2015 SP#67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Yes</a:t>
            </a:r>
            <a:endParaRPr lang="en-GB" sz="20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 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TR22.818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SA1#66 (12/2014)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     SA1#67 (03/2015)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S1-144436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FS_CATS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SA1#69 (Feb2014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altLang="ja-JP" dirty="0" smtClean="0"/>
              <a:t>Use cases</a:t>
            </a:r>
          </a:p>
          <a:p>
            <a:pPr lvl="1">
              <a:defRPr/>
            </a:pPr>
            <a:r>
              <a:rPr lang="en-GB" altLang="ja-JP" dirty="0" smtClean="0"/>
              <a:t>Potential requirements</a:t>
            </a:r>
          </a:p>
          <a:p>
            <a:pPr lvl="1">
              <a:defRPr/>
            </a:pPr>
            <a:r>
              <a:rPr lang="en-GB" altLang="ja-JP" dirty="0" smtClean="0"/>
              <a:t>Consolidation of potential requirements</a:t>
            </a:r>
          </a:p>
          <a:p>
            <a:pPr lvl="1">
              <a:defRPr/>
            </a:pPr>
            <a:r>
              <a:rPr lang="en-GB" altLang="ja-JP" dirty="0" smtClean="0"/>
              <a:t>Clean-up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S1-144436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Tentative start date: 2014/</a:t>
            </a:r>
            <a:r>
              <a:rPr lang="en-US" dirty="0" smtClean="0"/>
              <a:t>12</a:t>
            </a:r>
            <a:r>
              <a:rPr lang="en-GB" dirty="0" smtClean="0"/>
              <a:t>/01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S1-144436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FS_CATS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SA1#69 (Feb 2015): 100%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S1-144436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FS_CATS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buNone/>
              <a:defRPr/>
            </a:pPr>
            <a:endParaRPr lang="en-US" altLang="ja-JP" dirty="0" smtClean="0">
              <a:solidFill>
                <a:srgbClr val="FF0000"/>
              </a:solidFill>
            </a:endParaRPr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S1-144436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065300"/>
          <a:ext cx="8208268" cy="417201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777472"/>
                <a:gridCol w="4248473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S1-144466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Qualcomm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CATS Conceptual Approaches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ja-JP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S1-144467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Qualcomm, KDDI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Use Case :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Combatting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a DDOS Attack from a Virus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8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S1-144342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KDDI,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Qualcomm, </a:t>
                      </a:r>
                      <a:r>
                        <a:rPr lang="en-GB" sz="1400" baseline="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Teliasonera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Use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Case: </a:t>
                      </a:r>
                      <a:r>
                        <a:rPr lang="en-US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Using Phased CATS to Gracefully Restore Service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S1-144476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Intel Corporation, Sony Mobile, China Telecom, NEC, China Unicom, Softbank Mobile, KDDI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Activation and Control of CATS using 3GPP Network Service Subscription Profiles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S1-144477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ja-JP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Intel Corporation, Sony Mobile, China Telecom, NEC, China Unicom, Softbank Mobile, KDDI</a:t>
                      </a:r>
                      <a:endParaRPr lang="ja-JP" altLang="en-US" sz="14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Activation and Control of CATS using Third Party Applications Service Subscription Profiles</a:t>
                      </a:r>
                      <a:endParaRPr lang="ja-JP" altLang="en-US" sz="14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S1-144478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ja-JP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Intel Corporation, Sony Mobile, China Telecom, NEC, China Unicom, Softbank Mobile, KDDI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Activation and Control of CATS when a Third Party Server Supports Multiple Applications</a:t>
                      </a:r>
                      <a:endParaRPr lang="ja-JP" altLang="en-US" sz="14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S1-144471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ja-JP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KDDI, Intel, SoftBank Mobile, NEC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Coexistence of ACDC and CATS</a:t>
                      </a:r>
                      <a:endParaRPr lang="ja-JP" altLang="en-US" sz="14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S1-144472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China Telecom, CATR</a:t>
                      </a:r>
                      <a:endParaRPr lang="ja-JP" altLang="en-US" sz="14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Consideration on charging</a:t>
                      </a:r>
                      <a:endParaRPr lang="ja-JP" altLang="en-US" sz="14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</a:t>
                      </a:r>
                      <a:r>
                        <a:rPr lang="en-GB" altLang="ja-JP" sz="14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144479</a:t>
                      </a:r>
                      <a:endParaRPr lang="en-GB" altLang="ja-JP" sz="14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Nokia Networks</a:t>
                      </a:r>
                      <a:endParaRPr lang="ja-JP" altLang="en-US" sz="14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Clarifying the scope and targets of FS_CATS</a:t>
                      </a:r>
                      <a:endParaRPr lang="ja-JP" altLang="en-US" sz="14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1688</TotalTime>
  <Words>462</Words>
  <Application>Microsoft Office PowerPoint</Application>
  <PresentationFormat>画面に合わせる (4:3)</PresentationFormat>
  <Paragraphs>103</Paragraphs>
  <Slides>9</Slides>
  <Notes>9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0" baseType="lpstr">
      <vt:lpstr>Blank Presentation</vt:lpstr>
      <vt:lpstr>FS_CATS Status Update Control of Applications when Third party Servers encounter difficulties</vt:lpstr>
      <vt:lpstr>FC_CATS Status</vt:lpstr>
      <vt:lpstr>FS_CATS Progress</vt:lpstr>
      <vt:lpstr>FS_CATS Meeting Time</vt:lpstr>
      <vt:lpstr>FS_CATS Completion Date</vt:lpstr>
      <vt:lpstr>FS_CATS Planning/Progress</vt:lpstr>
      <vt:lpstr>Work plan between meetings</vt:lpstr>
      <vt:lpstr>FS_CATS Progress Estimate</vt:lpstr>
      <vt:lpstr>FS_CATS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S038398</cp:lastModifiedBy>
  <cp:revision>352</cp:revision>
  <cp:lastPrinted>2000-01-14T10:02:55Z</cp:lastPrinted>
  <dcterms:created xsi:type="dcterms:W3CDTF">1999-11-22T09:19:47Z</dcterms:created>
  <dcterms:modified xsi:type="dcterms:W3CDTF">2014-11-21T17:18:54Z</dcterms:modified>
  <cp:category>Presentation</cp:category>
</cp:coreProperties>
</file>