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-1446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FS_UC_SPOOF Status Update</a:t>
            </a:r>
            <a:br>
              <a:rPr lang="en-US" dirty="0" smtClean="0"/>
            </a:br>
            <a:r>
              <a:rPr lang="en-US" sz="3200" dirty="0">
                <a:solidFill>
                  <a:srgbClr val="FF0000"/>
                </a:solidFill>
              </a:rPr>
              <a:t>Service aspects for dealing with User Control over spoofed calls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</a:p>
          <a:p>
            <a:r>
              <a:rPr lang="en-US" dirty="0" smtClean="0"/>
              <a:t>Sprint</a:t>
            </a:r>
          </a:p>
          <a:p>
            <a:r>
              <a:rPr lang="en-US" dirty="0" smtClean="0"/>
              <a:t>FS_UC_SPOOF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898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SP-140074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Considerations of MMTEL interactions</a:t>
            </a:r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defRPr/>
            </a:pPr>
            <a:r>
              <a:rPr lang="en-GB" dirty="0" smtClean="0"/>
              <a:t>Draft TR 22.898 Completion: 90%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 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12/2015 SP#666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03/2015 SP#67 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&lt;03/2015&gt; SP#67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SA1#69 02/2015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SA1#69 (Feb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Further considerations</a:t>
            </a:r>
          </a:p>
          <a:p>
            <a:pPr lvl="1">
              <a:defRPr/>
            </a:pPr>
            <a:r>
              <a:rPr lang="en-GB" dirty="0" smtClean="0"/>
              <a:t>Conclusions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FS_UC_ SPOOF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SA1#69 (Feb 2015): 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FS_UC_SPOOF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S1-144434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033174"/>
              </p:ext>
            </p:extLst>
          </p:nvPr>
        </p:nvGraphicFramePr>
        <p:xfrm>
          <a:off x="684213" y="2924175"/>
          <a:ext cx="7772400" cy="80556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S1-144539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Security considerations section for spoofed call service interaction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 service interaction considerations for spoofed call service interaction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</TotalTime>
  <Words>280</Words>
  <Application>Microsoft Office PowerPoint</Application>
  <PresentationFormat>On-screen Show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FS_UC_SPOOF Status Update Service aspects for dealing with User Control over spoofed calls</vt:lpstr>
      <vt:lpstr>FS_UC_SPOOF Status</vt:lpstr>
      <vt:lpstr>FS_UC_SPOOF Progress</vt:lpstr>
      <vt:lpstr>FS_UC_SPOOF Meeting Time</vt:lpstr>
      <vt:lpstr>FS_UC_SPOOF Completion Date</vt:lpstr>
      <vt:lpstr>FS_UC_SPOOF Planning/Progress</vt:lpstr>
      <vt:lpstr>Work plan between meetings</vt:lpstr>
      <vt:lpstr>FS_UC_ SPOOF Progress Estimate</vt:lpstr>
      <vt:lpstr>FS_UC_SPOOF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 Schumacher</cp:lastModifiedBy>
  <cp:revision>300</cp:revision>
  <cp:lastPrinted>2000-01-14T10:02:55Z</cp:lastPrinted>
  <dcterms:created xsi:type="dcterms:W3CDTF">1999-11-22T09:19:47Z</dcterms:created>
  <dcterms:modified xsi:type="dcterms:W3CDTF">2014-11-21T19:08:16Z</dcterms:modified>
  <cp:category>Presentation</cp:category>
</cp:coreProperties>
</file>