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130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FS_MBSP Status Update</a:t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Multimedia Broadcast Supplement for PWS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Eddy Hall</a:t>
            </a:r>
          </a:p>
          <a:p>
            <a:r>
              <a:rPr lang="en-US" dirty="0"/>
              <a:t>Qualcomm Incorporated</a:t>
            </a:r>
          </a:p>
          <a:p>
            <a:r>
              <a:rPr lang="en-US" dirty="0"/>
              <a:t>FS_MBSP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S1-144433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SP#62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SP-130599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S1-144433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clean-up</a:t>
            </a:r>
          </a:p>
          <a:p>
            <a:pPr lvl="1">
              <a:defRPr/>
            </a:pPr>
            <a:r>
              <a:rPr lang="en-GB" dirty="0" smtClean="0"/>
              <a:t>Consolidation </a:t>
            </a:r>
            <a:r>
              <a:rPr lang="en-GB" dirty="0"/>
              <a:t>of requirements </a:t>
            </a:r>
            <a:r>
              <a:rPr lang="en-GB" dirty="0" smtClean="0"/>
              <a:t>into UE and network requirements</a:t>
            </a:r>
          </a:p>
          <a:p>
            <a:pPr lvl="1">
              <a:defRPr/>
            </a:pPr>
            <a:r>
              <a:rPr lang="en-GB" dirty="0" smtClean="0"/>
              <a:t>Conclusions added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22.815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S1-144433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S1-144433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Target completion date in WID: 09/2014 SP#65 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>
                <a:solidFill>
                  <a:srgbClr val="FF0000"/>
                </a:solidFill>
              </a:rPr>
              <a:t>If not, current target completion date: &lt;12/2014&gt; SP#66 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Will target completion date be met? Y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SA1#65 (09/2014)</a:t>
            </a:r>
          </a:p>
          <a:p>
            <a:pPr lvl="1">
              <a:defRPr/>
            </a:pPr>
            <a:r>
              <a:rPr lang="en-GB" sz="2200" dirty="0"/>
              <a:t>For approval: SA1#66 (12/2014)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S1-144433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S1-144433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83233"/>
              </p:ext>
            </p:extLst>
          </p:nvPr>
        </p:nvGraphicFramePr>
        <p:xfrm>
          <a:off x="684213" y="2924175"/>
          <a:ext cx="7795331" cy="17181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S1-144307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one2many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Corrections of somewhat editorial nature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</a:rPr>
                        <a:t>S1-144308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one2many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Consideration on severity levels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S1-144620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one2many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Proposed text for clause on Consolidated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solidFill>
                            <a:schemeClr val="tx1"/>
                          </a:solidFill>
                          <a:effectLst/>
                        </a:rPr>
                        <a:t>S1-144634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one2many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Proposed text for clause 7 on Conclusion and Recommendations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/>
                        <a:t>S1-144623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Rapporteur (Qualcomm)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/>
                        <a:t>Updates to TR 22.815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54</TotalTime>
  <Words>245</Words>
  <Application>Microsoft Office PowerPoint</Application>
  <PresentationFormat>On-screen Show 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Calibri</vt:lpstr>
      <vt:lpstr>Times New Roman</vt:lpstr>
      <vt:lpstr>Blank Presentation</vt:lpstr>
      <vt:lpstr>FS_MBSP Status Update Multimedia Broadcast Supplement for PWS</vt:lpstr>
      <vt:lpstr>FS_MBSP Status</vt:lpstr>
      <vt:lpstr>FS_MBSP Progress</vt:lpstr>
      <vt:lpstr>FS_MBSP Meeting Time</vt:lpstr>
      <vt:lpstr>FS_MBSP Completion Date</vt:lpstr>
      <vt:lpstr>FS_MBSP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Hall, Eddy</cp:lastModifiedBy>
  <cp:revision>300</cp:revision>
  <cp:lastPrinted>2000-01-14T10:02:55Z</cp:lastPrinted>
  <dcterms:created xsi:type="dcterms:W3CDTF">1999-11-22T09:19:47Z</dcterms:created>
  <dcterms:modified xsi:type="dcterms:W3CDTF">2014-11-21T19:35:16Z</dcterms:modified>
  <cp:category>Presentation</cp:category>
</cp:coreProperties>
</file>