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>
        <p:scale>
          <a:sx n="90" d="100"/>
          <a:sy n="90" d="100"/>
        </p:scale>
        <p:origin x="-2154" y="-15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GUSH Status Update</a:t>
            </a:r>
            <a:br>
              <a:rPr lang="en-US" dirty="0" smtClean="0"/>
            </a:br>
            <a:r>
              <a:rPr lang="en-GB" sz="3200" dirty="0">
                <a:solidFill>
                  <a:srgbClr val="FF0000"/>
                </a:solidFill>
              </a:rPr>
              <a:t>RAN Sharing Enhancements on GERAN and UTRAN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Chris </a:t>
            </a:r>
            <a:r>
              <a:rPr lang="en-US" dirty="0" err="1" smtClean="0"/>
              <a:t>Friel</a:t>
            </a:r>
            <a:endParaRPr lang="en-US" dirty="0" smtClean="0"/>
          </a:p>
          <a:p>
            <a:r>
              <a:rPr lang="en-US" dirty="0" err="1" smtClean="0"/>
              <a:t>Telefónica</a:t>
            </a:r>
            <a:endParaRPr lang="en-US" dirty="0" smtClean="0"/>
          </a:p>
          <a:p>
            <a:r>
              <a:rPr lang="en-US" dirty="0" smtClean="0"/>
              <a:t>GUSH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S1-144431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SP-140637</a:t>
            </a:r>
          </a:p>
          <a:p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S1-144431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1 CR to TS 22.101 agreed to rename Section 28 and amend introductory text to incorporate GERAN and UTRAN Sharing;</a:t>
            </a:r>
          </a:p>
          <a:p>
            <a:pPr lvl="1">
              <a:defRPr/>
            </a:pPr>
            <a:r>
              <a:rPr lang="en-GB" dirty="0" smtClean="0"/>
              <a:t>7 CRs to TS 22.101 agreed to add new requirements clauses to section 28 for GERAN and UTRAN Sharing. 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 identified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S1-144431</a:t>
            </a:r>
            <a:endParaRPr lang="en-GB" b="1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S1-144431</a:t>
            </a:r>
            <a:endParaRPr lang="en-GB" b="1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&lt;12/2014&gt; SP#66 </a:t>
            </a:r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sz="2400" dirty="0">
                <a:solidFill>
                  <a:srgbClr val="FF0000"/>
                </a:solidFill>
              </a:rPr>
              <a:t>y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/>
              <a:t>y</a:t>
            </a:r>
            <a:endParaRPr lang="en-GB" sz="2400" dirty="0" smtClean="0"/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S1-144431</a:t>
            </a:r>
            <a:endParaRPr lang="en-GB" b="1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S1-144431</a:t>
            </a:r>
            <a:endParaRPr lang="en-GB" b="1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128020"/>
              </p:ext>
            </p:extLst>
          </p:nvPr>
        </p:nvGraphicFramePr>
        <p:xfrm>
          <a:off x="684213" y="2060848"/>
          <a:ext cx="7772400" cy="34355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1409320"/>
                <a:gridCol w="5180757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S1-144611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change to the title of Section 28 and update to clause 28.1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S1-144617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Telefónica;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clauses 28.3 and 28.3.1 (Allocation of Shared GERAN &amp; UTRAN requirements)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S1-144618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Telefónica;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 28.3.2 (OA&amp;M access to the shared RAN)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S1-144533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Telefónica;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 28.3.3 (Generation and retrieval of usage and accounting information)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S1-144534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Telefónica;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 28.3.4 (MDT Collection)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S1-144609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Telefónica;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 28.3.5 (PWS Support)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Telefónica;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 28.3.6 (Support for load balancing)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S1-144610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GERAN &amp; UTRAN Sharing, new clause 28.3.7 (Dynamic capacity negotiation)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76</TotalTime>
  <Words>348</Words>
  <Application>Microsoft Office PowerPoint</Application>
  <PresentationFormat>On-screen Show (4:3)</PresentationFormat>
  <Paragraphs>72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GUSH Status Update RAN Sharing Enhancements on GERAN and UTRAN</vt:lpstr>
      <vt:lpstr>GUSH Status</vt:lpstr>
      <vt:lpstr>GUSH Progress</vt:lpstr>
      <vt:lpstr>GUSH Meeting Time</vt:lpstr>
      <vt:lpstr>GUSH Completion Date</vt:lpstr>
      <vt:lpstr>GUSH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Friel Chris (Centre)</cp:lastModifiedBy>
  <cp:revision>305</cp:revision>
  <cp:lastPrinted>2000-01-14T10:02:55Z</cp:lastPrinted>
  <dcterms:created xsi:type="dcterms:W3CDTF">1999-11-22T09:19:47Z</dcterms:created>
  <dcterms:modified xsi:type="dcterms:W3CDTF">2014-11-21T18:27:53Z</dcterms:modified>
  <cp:category>Presentation</cp:category>
</cp:coreProperties>
</file>