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64" r:id="rId3"/>
    <p:sldId id="256" r:id="rId4"/>
    <p:sldId id="262" r:id="rId5"/>
    <p:sldId id="261" r:id="rId6"/>
    <p:sldId id="265" r:id="rId7"/>
    <p:sldId id="266" r:id="rId8"/>
    <p:sldId id="273" r:id="rId9"/>
    <p:sldId id="267" r:id="rId10"/>
    <p:sldId id="268" r:id="rId11"/>
    <p:sldId id="269" r:id="rId12"/>
    <p:sldId id="270" r:id="rId13"/>
    <p:sldId id="271" r:id="rId14"/>
    <p:sldId id="275" r:id="rId15"/>
    <p:sldId id="276" r:id="rId16"/>
    <p:sldId id="277" r:id="rId17"/>
    <p:sldId id="278" r:id="rId18"/>
    <p:sldId id="272" r:id="rId19"/>
    <p:sldId id="274" r:id="rId2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323" autoAdjust="0"/>
  </p:normalViewPr>
  <p:slideViewPr>
    <p:cSldViewPr>
      <p:cViewPr>
        <p:scale>
          <a:sx n="70" d="100"/>
          <a:sy n="70" d="100"/>
        </p:scale>
        <p:origin x="-2022" y="-1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527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875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68 on MCPTT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17-21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963881"/>
              </p:ext>
            </p:extLst>
          </p:nvPr>
        </p:nvGraphicFramePr>
        <p:xfrm>
          <a:off x="683568" y="1844824"/>
          <a:ext cx="7772400" cy="46623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S1-144161*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6.14 8th and 9th requirement: add 'for an authorized MCPTT User'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S1-144162*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6.15.4 Third requirement: per operator user -&gt; per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organisation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policy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S1-144164*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6.16.1.2 and 6.16.2.2 Remove statement on lost audio in case of late entry as it is included in the definition of KPI4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S1-144165*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6.16.3 Move 1st, 6th and 7th requirement to new chapter 5.X after 5.14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S1-144166*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6.17.1 Discreet listening capabilities for authorized MCPTT User instead of MCPTT administrator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S1-144171*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6.17.3.2 First requirement: MCPTT User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S1-144174*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6.18.1.2 Move last requirement +note to new chapter 5.X after 5.14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S1-144176*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6.18.2.3 Fifth requirement: rewording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S1-144179*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7.2 4th and 5th requirement: reword/align statement about late entry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S1-144187*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editorial changes to the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subclauses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about location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72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489014"/>
              </p:ext>
            </p:extLst>
          </p:nvPr>
        </p:nvGraphicFramePr>
        <p:xfrm>
          <a:off x="684213" y="2924175"/>
          <a:ext cx="7772400" cy="34512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S1-144211*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ChAdministrator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ability to remotely log off another user from a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deviceange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of the title to align with WID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S1-144227*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the blank usage of clause and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subclause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S1-144230*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Usage of ensure and assure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S1-144234*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clause 4.4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S1-144236*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to clause 4.6.1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S1-144241*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6.10.5: update to requirement to remove implementation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S1-144243*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6.11: agreement within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S1-144248*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7.3.1 clarification of last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S1-144249*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Annex A, Table A.1, N1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S1-144264*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Huawei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Cleaning up definitions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384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12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989464"/>
              </p:ext>
            </p:extLst>
          </p:nvPr>
        </p:nvGraphicFramePr>
        <p:xfrm>
          <a:off x="684213" y="2924175"/>
          <a:ext cx="7772400" cy="26998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S1-144276*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 scan/monitor operation description (informative) for 5.5 and 6.8 Receiving from Multiple MCPTT Groups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S1-144279*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Private Call restructured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S1-144286*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a Dispatcher Interface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S1-144288*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Private Call Clarification and Re-structure of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S1-144290*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Clarifications on MCPTT System and its related terminology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S1-144293*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5.14 Rewording/clarification of first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S1-144296*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for non-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relays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947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13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230451"/>
              </p:ext>
            </p:extLst>
          </p:nvPr>
        </p:nvGraphicFramePr>
        <p:xfrm>
          <a:off x="755576" y="1916832"/>
          <a:ext cx="7772400" cy="616426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S1-144425*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 user and group capacity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S1-144427*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and clarification for 5.5 and 6.8 Receiving from Multiple MCPTT Groups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S1-144438*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on remotely changing another MCPTT User's Affiliated and/or Selected Group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S1-144440*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Ensure consistency of identity terms across the entire document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S1-144441*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 Lucent, 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section 6.1 General Administrative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S1-144483*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6.4.3 Rewrite Second requirement + move to 6.1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S1-144484*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6.7.2.2 Remove second requirement. One-way group = broadcast group is defined in 6.5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S1-144487*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6.9 restructured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S1-144489*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6.10.1 editors note clean 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S1-144490*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modifications to requirements # 6 and #11 in clause 6.10.1 General (MCPTT Priority Requirements)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S1-144491*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6.10.6.1.1 and 6.10.6.2.1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S1-144492*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6.14 Fifth requirement: MCPTT User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S1-144493*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6.15.4 6th requirement: rewording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S1-144494*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and addition of MCPTT Emergency Group Call and Emergency Alert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of KPI1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S1-144498*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square brackets values in 6.16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subclauses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58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14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211766"/>
              </p:ext>
            </p:extLst>
          </p:nvPr>
        </p:nvGraphicFramePr>
        <p:xfrm>
          <a:off x="684213" y="2885196"/>
          <a:ext cx="7772400" cy="29447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S1-144502*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Audio and Activity Logging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S1-144505*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6.2.1.2 Move text to 5.6.1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S1-144506*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clause 6.5 Broadcast Group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S1-144507*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6.6 Move requirements to 5.3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S1-144515*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Ensure consistency of identity terms across the entire document (section 4.7 only)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S1-144516*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Ensure consistency of identity terms across the entire document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S1-144517*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Conditions for Group Call Acknowledgement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S1-144546*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Clarifications on MCPTT System and its related terminology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5895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15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077026"/>
              </p:ext>
            </p:extLst>
          </p:nvPr>
        </p:nvGraphicFramePr>
        <p:xfrm>
          <a:off x="684213" y="2885196"/>
          <a:ext cx="7772400" cy="34353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S1-144553*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Section 4.1, 4.2, 4.3 Amendments to Diagrams and Removal of Editor's Notes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S1-144554*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clause 4.5.1, the list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S1-144557*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of MCPTT User association to MCPTT UE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S1-144558*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Informative clarifications, cleanup and updates (section 4 of S1-144265)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S1-144559*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Resolve editor's note in 4.6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S1-144560*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Commerce, Alcatel 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 in section 7.10 Off-Network UE Functionality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S1-144564*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specific Audio MCPTT Call Performance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S1-144565*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4.1 Removal of example of non-mission critical users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12216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532947"/>
              </p:ext>
            </p:extLst>
          </p:nvPr>
        </p:nvGraphicFramePr>
        <p:xfrm>
          <a:off x="684213" y="2885196"/>
          <a:ext cx="7772400" cy="294436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S1-144570*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Imminent Peril Call requirements - Off-Network and General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S1-144571*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Fixes to some terminology and usage in clauses 6.18, 7.x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S1-144572*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Priority requirements - Off-Network and General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S1-144573*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Group Administration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S1-144579*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of call duration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S1-144588*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Direct can only be Used by Public Safety UEs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S1-144589*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Commerce, Alcatel 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Notes in section 7.11 Switching to Off-Network MCPTT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248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2136"/>
              </p:ext>
            </p:extLst>
          </p:nvPr>
        </p:nvGraphicFramePr>
        <p:xfrm>
          <a:off x="684213" y="2885196"/>
          <a:ext cx="7772400" cy="29447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S1-144590*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specific Broadcast Group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S1-144591*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Informative text for 5.8 and 6.10.6 Call Types based on Priorities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S1-144592*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of provision words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S1-144593*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Group Regrouping Clarification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S1-144595*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Proposed rewording of requirement in clause 6.8 Receiving from Multiple MCPTT Groups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S1-144596*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Service continuity requirements for a large number of MCPTT Users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S1-144599*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Ambient Listening resolution of Editor's Note and amending overview.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0903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-27384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519535"/>
              </p:ext>
            </p:extLst>
          </p:nvPr>
        </p:nvGraphicFramePr>
        <p:xfrm>
          <a:off x="611560" y="1988840"/>
          <a:ext cx="7772400" cy="469228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100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S1-144600*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US Dept.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adding NOTES in 6.17.3.2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7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S1-144601*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of the Normal Telephony Service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S1-144602*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Handling of MCPTT group sessions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S1-144605*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clause 6.10.6.2.2 Imminent Peril Group Call Cancellation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S1-144607*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Radio Resource Efficiency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S1-144622*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Restructure 5.7 and 5.8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S1-144625*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TCCE URS Requirements currently unsupported in MCPTT.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S1-144627*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for non-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ProSe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relays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S1-144628*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 UE Access Controls requirements to 6.10 MCPTT Priority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S1-144629*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Service continuity requirements for a large number of MCPTT Users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S1-144630*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7.0 List of pre-provisioned data: remove item 1, 2 and 5.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S1-144631*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on KPIs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7372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-27384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705120"/>
              </p:ext>
            </p:extLst>
          </p:nvPr>
        </p:nvGraphicFramePr>
        <p:xfrm>
          <a:off x="684213" y="2924175"/>
          <a:ext cx="7772400" cy="12421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CASSIDIAN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Revised requirement for simultaneous Overrides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 (UK)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Group status/information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S1-144906*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to Clause 6.4.7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S1-144908*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6.4.8 clean 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801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SP-140435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definitions, </a:t>
            </a:r>
            <a:r>
              <a:rPr lang="en-GB" dirty="0" err="1" smtClean="0"/>
              <a:t>cleanup</a:t>
            </a:r>
            <a:r>
              <a:rPr lang="en-GB" dirty="0" smtClean="0"/>
              <a:t>, alignment, new features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Draft TS 22.179 Completion: 100%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Broadcast </a:t>
            </a:r>
            <a:r>
              <a:rPr lang="en-GB" sz="2000" dirty="0"/>
              <a:t>group versus Regrouping and Dynamic group management</a:t>
            </a:r>
          </a:p>
          <a:p>
            <a:pPr lvl="1">
              <a:defRPr/>
            </a:pPr>
            <a:r>
              <a:rPr lang="en-GB" sz="2000" dirty="0" smtClean="0"/>
              <a:t>MCPTT </a:t>
            </a:r>
            <a:r>
              <a:rPr lang="en-GB" sz="2000" dirty="0"/>
              <a:t>Emergency Private </a:t>
            </a:r>
            <a:r>
              <a:rPr lang="en-GB" sz="2000" dirty="0" smtClean="0"/>
              <a:t>Call; Relationship </a:t>
            </a:r>
            <a:r>
              <a:rPr lang="en-GB" sz="2000" dirty="0"/>
              <a:t>of MCPTT Emergency Group Call and MCPTT Emergency Alert</a:t>
            </a:r>
          </a:p>
          <a:p>
            <a:pPr lvl="1">
              <a:defRPr/>
            </a:pPr>
            <a:r>
              <a:rPr lang="en-GB" sz="2000" dirty="0" smtClean="0"/>
              <a:t>Support </a:t>
            </a:r>
            <a:r>
              <a:rPr lang="en-GB" sz="2000" dirty="0"/>
              <a:t>for </a:t>
            </a:r>
            <a:r>
              <a:rPr lang="en-GB" sz="2000" dirty="0" smtClean="0"/>
              <a:t>telephony </a:t>
            </a:r>
            <a:r>
              <a:rPr lang="en-GB" sz="2000" dirty="0"/>
              <a:t>/ interworking with MCPTT service</a:t>
            </a:r>
          </a:p>
          <a:p>
            <a:pPr lvl="1">
              <a:defRPr/>
            </a:pPr>
            <a:r>
              <a:rPr lang="en-GB" sz="2000" dirty="0" smtClean="0"/>
              <a:t>Radio resources and service </a:t>
            </a:r>
            <a:r>
              <a:rPr lang="en-GB" sz="2000" dirty="0"/>
              <a:t>continuity</a:t>
            </a:r>
          </a:p>
          <a:p>
            <a:pPr lvl="1">
              <a:defRPr/>
            </a:pPr>
            <a:r>
              <a:rPr lang="en-GB" sz="2000" dirty="0" smtClean="0"/>
              <a:t>On-network, off-network (</a:t>
            </a:r>
            <a:r>
              <a:rPr lang="en-GB" sz="2000" dirty="0" err="1" smtClean="0"/>
              <a:t>ProSe</a:t>
            </a:r>
            <a:r>
              <a:rPr lang="en-GB" sz="2000" dirty="0" smtClean="0"/>
              <a:t>), common</a:t>
            </a:r>
          </a:p>
          <a:p>
            <a:pPr lvl="1">
              <a:defRPr/>
            </a:pPr>
            <a:r>
              <a:rPr lang="en-GB" sz="2000" dirty="0" smtClean="0"/>
              <a:t>Implementation inclusions (MBMS, ACDC, relay)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4</a:t>
            </a:r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/>
              <a:t>of Drafting session participants: </a:t>
            </a:r>
            <a:r>
              <a:rPr lang="en-GB" dirty="0" smtClean="0"/>
              <a:t>30-40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&lt;9/2014&gt; SP#65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&lt;12/2014&gt; SP#66 </a:t>
            </a: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(09/2014)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(12/2014)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938843"/>
              </p:ext>
            </p:extLst>
          </p:nvPr>
        </p:nvGraphicFramePr>
        <p:xfrm>
          <a:off x="611560" y="1988840"/>
          <a:ext cx="7772400" cy="567374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S1-144003*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Commerce, Alcatel 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 in section 7.0 Off-Network Push-to-Talk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S1-144009*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Merging clause 7 overviews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S1-144014*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US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Dept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6.9 editor's notes removal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S1-144018*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 in clause 5.4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S1-144030*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 in clause 7.4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S1-144032*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Addressing Editor's Note in clause 7.7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S1-144033*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on off-network security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S1-144041*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Remove the word suitably from the 1st and 2nd requirements in clause 6.7.1 General Dynamic Regrouping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S1-144043*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Usage of right(s) versus permission(s)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S1-144044*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Change the text “can use” to “uses” in the 1st paragraph of clause 6.7.2.1 Service Description (Group Regrouping)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S1-144048*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clause 6.10.6.1.1 MCPTT Emergency Group Call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S1-144049*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 from clause 6.10.6.1.2 MCPTT Emergency Group Call Cancellation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593865"/>
              </p:ext>
            </p:extLst>
          </p:nvPr>
        </p:nvGraphicFramePr>
        <p:xfrm>
          <a:off x="684213" y="2924175"/>
          <a:ext cx="7772400" cy="29447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S1-144055*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clause 6.10.6.3.1 MCPTT Emergency Alert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S1-144057*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clause 6.4.8 Prioritization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S1-144063*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specific Call Termination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S1-144080*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and clarifications for 5.8 and 6.10.6 Call Types based on Priorities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S1-144082*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Annex B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S1-144098*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Correction of titles to chapter 5.12 and 6.13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S1-144099*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Ericsson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Emergency Alert notifications clean-up in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6.10.6.3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13741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S1-144430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74347"/>
              </p:ext>
            </p:extLst>
          </p:nvPr>
        </p:nvGraphicFramePr>
        <p:xfrm>
          <a:off x="684213" y="2877220"/>
          <a:ext cx="7772400" cy="22239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S1-144107*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 for Unicast and MBMS Bearers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S1-144119*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Times New Roman"/>
                          <a:cs typeface="Arial"/>
                        </a:rPr>
                        <a:t>Harris Corporation</a:t>
                      </a:r>
                      <a:endParaRPr lang="en-US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Times New Roman"/>
                          <a:cs typeface="Arial"/>
                        </a:rPr>
                        <a:t>Private Call Performance requirements</a:t>
                      </a:r>
                      <a:endParaRPr lang="en-US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S1-144132*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4.5.1 Removal of 'some portion of'.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S1-144133*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4.6.1 removal of note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S1-144134*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4.6.3 removal of first sentence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S1-144135*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5.1.2 rewording 'currently transmitting' &lt;-&gt; 'are active'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S1-144153*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6.7.1 Fourth requirement: MCPTT Users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S1-144156*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6.10.6.1.2 Move first requirement to 5.8.2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0782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1161</TotalTime>
  <Words>2064</Words>
  <Application>Microsoft Office PowerPoint</Application>
  <PresentationFormat>On-screen Show (4:3)</PresentationFormat>
  <Paragraphs>473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Blank Presentation</vt:lpstr>
      <vt:lpstr>MCPTT Status Update Mission Critical Push To Talk</vt:lpstr>
      <vt:lpstr>MCPTT Status</vt:lpstr>
      <vt:lpstr>MCPTT Progress</vt:lpstr>
      <vt:lpstr>MCPTT Meeting Time</vt:lpstr>
      <vt:lpstr>MCPTT Completion Date</vt:lpstr>
      <vt:lpstr>MCPTT Progress Estimate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Cypher, David E.</cp:lastModifiedBy>
  <cp:revision>462</cp:revision>
  <cp:lastPrinted>2000-01-14T10:02:55Z</cp:lastPrinted>
  <dcterms:created xsi:type="dcterms:W3CDTF">1999-11-22T09:19:47Z</dcterms:created>
  <dcterms:modified xsi:type="dcterms:W3CDTF">2014-11-21T20:23:40Z</dcterms:modified>
  <cp:category>Presentation</cp:category>
</cp:coreProperties>
</file>