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-282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FS_FMSS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 </a:t>
            </a:r>
            <a:r>
              <a:rPr lang="en-US" dirty="0" err="1" smtClean="0"/>
              <a:t>Lu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US" dirty="0" smtClean="0"/>
              <a:t>FMSS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SP-130597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TR Skeleton and Scope have been agreed</a:t>
            </a:r>
          </a:p>
          <a:p>
            <a:pPr lvl="1">
              <a:defRPr/>
            </a:pPr>
            <a:r>
              <a:rPr lang="en-GB" sz="2000" dirty="0" smtClean="0"/>
              <a:t>Added use cases and potential requirements to describe steering based on Application, Network status and user’s subscription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30</a:t>
            </a:r>
            <a:r>
              <a:rPr lang="en-GB" dirty="0" smtClean="0"/>
              <a:t>%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Draft TR 22.808 Completion: </a:t>
            </a:r>
            <a:r>
              <a:rPr lang="en-GB" dirty="0" smtClean="0"/>
              <a:t>30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  <a:endParaRPr lang="en-GB" dirty="0" smtClean="0">
              <a:solidFill>
                <a:srgbClr val="FF0000"/>
              </a:solidFill>
            </a:endParaRPr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09/2014 SP#65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sz="2000" dirty="0" smtClean="0"/>
              <a:t>Clarify relationship with 3GPP/IETF</a:t>
            </a:r>
          </a:p>
          <a:p>
            <a:pPr lvl="1">
              <a:defRPr/>
            </a:pPr>
            <a:r>
              <a:rPr lang="en-GB" sz="2000" dirty="0" smtClean="0"/>
              <a:t>Work on use </a:t>
            </a:r>
            <a:r>
              <a:rPr lang="en-GB" sz="2000" dirty="0" smtClean="0"/>
              <a:t>cases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Completion of use cases</a:t>
            </a:r>
          </a:p>
          <a:p>
            <a:pPr lvl="2">
              <a:defRPr/>
            </a:pPr>
            <a:r>
              <a:rPr lang="en-GB" dirty="0" smtClean="0"/>
              <a:t>Consolidation </a:t>
            </a:r>
            <a:r>
              <a:rPr lang="en-GB" dirty="0" smtClean="0"/>
              <a:t>of potential requirements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Conclusion</a:t>
            </a:r>
          </a:p>
          <a:p>
            <a:pPr lvl="2">
              <a:defRPr/>
            </a:pPr>
            <a:r>
              <a:rPr lang="en-GB" dirty="0" smtClean="0"/>
              <a:t>Discussion normative </a:t>
            </a:r>
            <a:r>
              <a:rPr lang="en-GB" dirty="0" smtClean="0"/>
              <a:t>CRs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&lt;80%&gt;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S1-140338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492896"/>
          <a:ext cx="7920880" cy="19442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4909"/>
                <a:gridCol w="1876545"/>
                <a:gridCol w="4839426"/>
              </a:tblGrid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Skeleton for FMSS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Scope for FMSS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Traffic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Classification and Steering based on Application characteristics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Traffic Steering based on user’s subscription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40307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Traffic steering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based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 Network 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status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6463</TotalTime>
  <Words>356</Words>
  <Application>Microsoft Office PowerPoint</Application>
  <PresentationFormat>On-screen Show (4:3)</PresentationFormat>
  <Paragraphs>97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FS_FMSS Status Update</vt:lpstr>
      <vt:lpstr>FS_FMSS Status</vt:lpstr>
      <vt:lpstr>FS_FMSS Progress</vt:lpstr>
      <vt:lpstr>FS_FMSS Meeting Time</vt:lpstr>
      <vt:lpstr>FS_FMSS Completion Date</vt:lpstr>
      <vt:lpstr>FS_FMSS Planning/Progress</vt:lpstr>
      <vt:lpstr>Work plan between meetings</vt:lpstr>
      <vt:lpstr>FS_FMSS Progress Estimate</vt:lpstr>
      <vt:lpstr>FS_FMSS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Laurence</cp:lastModifiedBy>
  <cp:revision>294</cp:revision>
  <cp:lastPrinted>2000-01-14T10:02:55Z</cp:lastPrinted>
  <dcterms:created xsi:type="dcterms:W3CDTF">1999-11-22T09:19:47Z</dcterms:created>
  <dcterms:modified xsi:type="dcterms:W3CDTF">2014-01-24T03:41:24Z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1390534556</vt:lpwstr>
  </property>
  <property fmtid="{D5CDD505-2E9C-101B-9397-08002B2CF9AE}" pid="3" name="_ms_pID_725343">
    <vt:lpwstr>(2)K6PI9X99TrVBVwk9WzFcOUvaxBdhsYFLUc8AsOH/kTqEtVcyuYrF2IoKawbIAi7/nMTTKpVE
gmfyGcrErpraY8WTK2whYqGDSKPdEGw3qE9tVmZFu1H+NCdF858ioNZOj8dsibHmBkbS0IMz
jftALqniBhGaFe3cwZoKlT7sHbj8TaM/pRr28IWttSGMoYZ6FJ9oQhyVCljZOb/2D/z+Qk6P
Unj4FoA+p3kxu2X8qR</vt:lpwstr>
  </property>
  <property fmtid="{D5CDD505-2E9C-101B-9397-08002B2CF9AE}" pid="4" name="_ms_pID_7253431">
    <vt:lpwstr>Zf1sKwvP6uUiDRrQ6+TqePK4ZWuanpUneYA3LfCnPUWw==</vt:lpwstr>
  </property>
</Properties>
</file>