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theme/theme3.xml" ContentType="application/vnd.openxmlformats-officedocument.theme+xml"/>
  <Override PartName="/ppt/slideLayouts/slideLayout6.xml" ContentType="application/vnd.openxmlformats-officedocument.presentationml.slideLayout+xml"/>
  <Override PartName="/ppt/theme/theme4.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5.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6.xml" ContentType="application/vnd.openxmlformats-officedocument.theme+xml"/>
  <Override PartName="/ppt/slideLayouts/slideLayout31.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slideLayouts/slideLayout32.xml" ContentType="application/vnd.openxmlformats-officedocument.presentationml.slideLayout+xml"/>
  <Override PartName="/ppt/theme/theme9.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10.xml" ContentType="application/vnd.openxmlformats-officedocument.theme+xml"/>
  <Override PartName="/ppt/tags/tag1.xml" ContentType="application/vnd.openxmlformats-officedocument.presentationml.tags+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11.xml" ContentType="application/vnd.openxmlformats-officedocument.theme+xml"/>
  <Override PartName="/ppt/slideLayouts/slideLayout42.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4199" r:id="rId4"/>
    <p:sldMasterId id="2147484212" r:id="rId5"/>
    <p:sldMasterId id="2147484231" r:id="rId6"/>
    <p:sldMasterId id="2147484234" r:id="rId7"/>
    <p:sldMasterId id="2147484239" r:id="rId8"/>
    <p:sldMasterId id="2147484252" r:id="rId9"/>
    <p:sldMasterId id="2147484281" r:id="rId10"/>
    <p:sldMasterId id="2147484284" r:id="rId11"/>
    <p:sldMasterId id="2147484285" r:id="rId12"/>
    <p:sldMasterId id="2147484288" r:id="rId13"/>
    <p:sldMasterId id="2147484297" r:id="rId14"/>
    <p:sldMasterId id="2147484300" r:id="rId15"/>
  </p:sldMasterIdLst>
  <p:notesMasterIdLst>
    <p:notesMasterId r:id="rId22"/>
  </p:notesMasterIdLst>
  <p:handoutMasterIdLst>
    <p:handoutMasterId r:id="rId23"/>
  </p:handoutMasterIdLst>
  <p:sldIdLst>
    <p:sldId id="2147483595" r:id="rId16"/>
    <p:sldId id="885" r:id="rId17"/>
    <p:sldId id="2147483606" r:id="rId18"/>
    <p:sldId id="2147483605" r:id="rId19"/>
    <p:sldId id="2147483602" r:id="rId20"/>
    <p:sldId id="2147483594" r:id="rId21"/>
  </p:sldIdLst>
  <p:sldSz cx="12195175" cy="6858000"/>
  <p:notesSz cx="6797675" cy="9928225"/>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1" orient="horz">
          <p15:clr>
            <a:srgbClr val="A4A3A4"/>
          </p15:clr>
        </p15:guide>
        <p15:guide id="2" pos="7201">
          <p15:clr>
            <a:srgbClr val="A4A3A4"/>
          </p15:clr>
        </p15:guide>
        <p15:guide id="3" pos="529">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00199407" initials="l00199407" lastIdx="16" clrIdx="0"/>
  <p:cmAuthor id="1" name="l00145687" initials="l" lastIdx="1" clrIdx="1"/>
  <p:cmAuthor id="2" name="l52310" initials="l" lastIdx="17" clrIdx="2"/>
  <p:cmAuthor id="3" name="l00199407" initials="l199407-" lastIdx="7"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FFAE0D"/>
    <a:srgbClr val="30B5C5"/>
    <a:srgbClr val="C2E49C"/>
    <a:srgbClr val="FFC2C2"/>
    <a:srgbClr val="85C2FF"/>
    <a:srgbClr val="C00000"/>
    <a:srgbClr val="DBE5F1"/>
    <a:srgbClr val="FFADF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75DCB02-9BB8-47FD-8907-85C794F793BA}" styleName="主题样式 1 - 强调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948" autoAdjust="0"/>
    <p:restoredTop sz="95115" autoAdjust="0"/>
  </p:normalViewPr>
  <p:slideViewPr>
    <p:cSldViewPr snapToObjects="1">
      <p:cViewPr varScale="1">
        <p:scale>
          <a:sx n="132" d="100"/>
          <a:sy n="132" d="100"/>
        </p:scale>
        <p:origin x="126" y="126"/>
      </p:cViewPr>
      <p:guideLst>
        <p:guide orient="horz"/>
        <p:guide pos="7201"/>
        <p:guide pos="529"/>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228"/>
    </p:cViewPr>
  </p:sorterViewPr>
  <p:notesViewPr>
    <p:cSldViewPr snapToObjects="1">
      <p:cViewPr varScale="1">
        <p:scale>
          <a:sx n="80" d="100"/>
          <a:sy n="80" d="100"/>
        </p:scale>
        <p:origin x="-3222" y="-9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Master" Target="slideMasters/slideMaster10.xml"/><Relationship Id="rId18" Type="http://schemas.openxmlformats.org/officeDocument/2006/relationships/slide" Target="slides/slide3.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6.xml"/><Relationship Id="rId7" Type="http://schemas.openxmlformats.org/officeDocument/2006/relationships/slideMaster" Target="slideMasters/slideMaster4.xml"/><Relationship Id="rId12" Type="http://schemas.openxmlformats.org/officeDocument/2006/relationships/slideMaster" Target="slideMasters/slideMaster9.xml"/><Relationship Id="rId17" Type="http://schemas.openxmlformats.org/officeDocument/2006/relationships/slide" Target="slides/slide2.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xml"/><Relationship Id="rId20" Type="http://schemas.openxmlformats.org/officeDocument/2006/relationships/slide" Target="slides/slide5.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Master" Target="slideMasters/slideMaster12.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Master" Target="slideMasters/slideMaster7.xml"/><Relationship Id="rId19" Type="http://schemas.openxmlformats.org/officeDocument/2006/relationships/slide" Target="slides/slide4.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45659" cy="496411"/>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0" hangingPunct="0">
              <a:defRPr sz="1200">
                <a:latin typeface="Arial Unicode MS"/>
                <a:ea typeface="宋体" pitchFamily="2" charset="-122"/>
              </a:defRPr>
            </a:lvl1pPr>
          </a:lstStyle>
          <a:p>
            <a:pPr>
              <a:defRPr/>
            </a:pPr>
            <a:endParaRPr lang="zh-CN" altLang="en-US" dirty="0">
              <a:ea typeface="微软雅黑" pitchFamily="34" charset="-122"/>
            </a:endParaRPr>
          </a:p>
        </p:txBody>
      </p:sp>
      <p:sp>
        <p:nvSpPr>
          <p:cNvPr id="227331" name="Rectangle 3"/>
          <p:cNvSpPr>
            <a:spLocks noGrp="1" noChangeArrowheads="1"/>
          </p:cNvSpPr>
          <p:nvPr>
            <p:ph type="dt" sz="quarter" idx="1"/>
          </p:nvPr>
        </p:nvSpPr>
        <p:spPr bwMode="auto">
          <a:xfrm>
            <a:off x="3850443" y="0"/>
            <a:ext cx="2945659" cy="496411"/>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0" hangingPunct="0">
              <a:defRPr sz="1200">
                <a:latin typeface="Arial Unicode MS"/>
                <a:ea typeface="宋体" pitchFamily="2" charset="-122"/>
              </a:defRPr>
            </a:lvl1pPr>
          </a:lstStyle>
          <a:p>
            <a:pPr>
              <a:defRPr/>
            </a:pPr>
            <a:fld id="{8363D2D8-5A93-45FC-9548-FFF93B9F64AA}" type="datetimeFigureOut">
              <a:rPr lang="zh-CN" altLang="en-US">
                <a:ea typeface="微软雅黑" pitchFamily="34" charset="-122"/>
              </a:rPr>
              <a:pPr>
                <a:defRPr/>
              </a:pPr>
              <a:t>2025/2/7</a:t>
            </a:fld>
            <a:endParaRPr lang="en-US" altLang="zh-CN" dirty="0">
              <a:ea typeface="微软雅黑" pitchFamily="34" charset="-122"/>
            </a:endParaRPr>
          </a:p>
        </p:txBody>
      </p:sp>
      <p:sp>
        <p:nvSpPr>
          <p:cNvPr id="227332" name="Rectangle 4"/>
          <p:cNvSpPr>
            <a:spLocks noGrp="1" noChangeArrowheads="1"/>
          </p:cNvSpPr>
          <p:nvPr>
            <p:ph type="ftr" sz="quarter" idx="2"/>
          </p:nvPr>
        </p:nvSpPr>
        <p:spPr bwMode="auto">
          <a:xfrm>
            <a:off x="0" y="9430091"/>
            <a:ext cx="2945659" cy="496411"/>
          </a:xfrm>
          <a:prstGeom prst="rect">
            <a:avLst/>
          </a:prstGeom>
          <a:noFill/>
          <a:ln>
            <a:noFill/>
          </a:ln>
          <a:effectLst/>
        </p:spPr>
        <p:txBody>
          <a:bodyPr vert="horz" wrap="square" lIns="91440" tIns="45720" rIns="91440" bIns="45720" numCol="1" anchor="b" anchorCtr="0" compatLnSpc="1">
            <a:prstTxWarp prst="textNoShape">
              <a:avLst/>
            </a:prstTxWarp>
          </a:bodyPr>
          <a:lstStyle>
            <a:lvl1pPr eaLnBrk="0" hangingPunct="0">
              <a:defRPr sz="1200">
                <a:latin typeface="Arial Unicode MS"/>
                <a:ea typeface="宋体" pitchFamily="2" charset="-122"/>
              </a:defRPr>
            </a:lvl1pPr>
          </a:lstStyle>
          <a:p>
            <a:pPr>
              <a:defRPr/>
            </a:pPr>
            <a:endParaRPr lang="en-US" altLang="zh-CN" dirty="0">
              <a:ea typeface="微软雅黑" pitchFamily="34" charset="-122"/>
            </a:endParaRPr>
          </a:p>
        </p:txBody>
      </p:sp>
      <p:sp>
        <p:nvSpPr>
          <p:cNvPr id="227333" name="Rectangle 5"/>
          <p:cNvSpPr>
            <a:spLocks noGrp="1" noChangeArrowheads="1"/>
          </p:cNvSpPr>
          <p:nvPr>
            <p:ph type="sldNum" sz="quarter" idx="3"/>
          </p:nvPr>
        </p:nvSpPr>
        <p:spPr bwMode="auto">
          <a:xfrm>
            <a:off x="3850443" y="9430091"/>
            <a:ext cx="2945659" cy="496411"/>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eaLnBrk="0" hangingPunct="0">
              <a:defRPr sz="1200">
                <a:latin typeface="Arial Unicode MS"/>
                <a:ea typeface="宋体" pitchFamily="2" charset="-122"/>
              </a:defRPr>
            </a:lvl1pPr>
          </a:lstStyle>
          <a:p>
            <a:pPr>
              <a:defRPr/>
            </a:pPr>
            <a:fld id="{9BA22A38-B389-47FE-954E-553C55536A89}" type="slidenum">
              <a:rPr lang="zh-CN" altLang="en-US">
                <a:ea typeface="微软雅黑" pitchFamily="34" charset="-122"/>
              </a:rPr>
              <a:pPr>
                <a:defRPr/>
              </a:pPr>
              <a:t>‹#›</a:t>
            </a:fld>
            <a:endParaRPr lang="en-US" altLang="zh-CN" dirty="0">
              <a:ea typeface="微软雅黑" pitchFamily="34" charset="-122"/>
            </a:endParaRPr>
          </a:p>
        </p:txBody>
      </p:sp>
    </p:spTree>
    <p:extLst>
      <p:ext uri="{BB962C8B-B14F-4D97-AF65-F5344CB8AC3E}">
        <p14:creationId xmlns:p14="http://schemas.microsoft.com/office/powerpoint/2010/main" val="37365911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atin typeface="Arial Unicode MS"/>
                <a:ea typeface="微软雅黑" pitchFamily="34" charset="-122"/>
              </a:defRPr>
            </a:lvl1pPr>
          </a:lstStyle>
          <a:p>
            <a:pPr>
              <a:defRPr/>
            </a:pPr>
            <a:endParaRPr lang="zh-CN" altLang="en-US" dirty="0"/>
          </a:p>
        </p:txBody>
      </p:sp>
      <p:sp>
        <p:nvSpPr>
          <p:cNvPr id="3" name="日期占位符 2"/>
          <p:cNvSpPr>
            <a:spLocks noGrp="1"/>
          </p:cNvSpPr>
          <p:nvPr>
            <p:ph type="dt" idx="1"/>
          </p:nvPr>
        </p:nvSpPr>
        <p:spPr>
          <a:xfrm>
            <a:off x="3850443" y="0"/>
            <a:ext cx="2945659" cy="496411"/>
          </a:xfrm>
          <a:prstGeom prst="rect">
            <a:avLst/>
          </a:prstGeom>
        </p:spPr>
        <p:txBody>
          <a:bodyPr vert="horz" lIns="91440" tIns="45720" rIns="91440" bIns="45720" rtlCol="0"/>
          <a:lstStyle>
            <a:lvl1pPr algn="r">
              <a:defRPr sz="1200">
                <a:latin typeface="Arial Unicode MS"/>
                <a:ea typeface="微软雅黑" pitchFamily="34" charset="-122"/>
              </a:defRPr>
            </a:lvl1pPr>
          </a:lstStyle>
          <a:p>
            <a:pPr>
              <a:defRPr/>
            </a:pPr>
            <a:fld id="{57FF8F25-326D-4154-BFC7-820645E2B24A}" type="datetimeFigureOut">
              <a:rPr lang="zh-CN" altLang="en-US" smtClean="0"/>
              <a:pPr>
                <a:defRPr/>
              </a:pPr>
              <a:t>2025/2/7</a:t>
            </a:fld>
            <a:endParaRPr lang="zh-CN" altLang="en-US" dirty="0"/>
          </a:p>
        </p:txBody>
      </p:sp>
      <p:sp>
        <p:nvSpPr>
          <p:cNvPr id="4" name="幻灯片图像占位符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pPr lvl="0"/>
            <a:endParaRPr lang="zh-CN" altLang="en-US" noProof="0" dirty="0"/>
          </a:p>
        </p:txBody>
      </p:sp>
      <p:sp>
        <p:nvSpPr>
          <p:cNvPr id="5" name="备注占位符 4"/>
          <p:cNvSpPr>
            <a:spLocks noGrp="1"/>
          </p:cNvSpPr>
          <p:nvPr>
            <p:ph type="body" sz="quarter" idx="3"/>
          </p:nvPr>
        </p:nvSpPr>
        <p:spPr>
          <a:xfrm>
            <a:off x="679768" y="4715907"/>
            <a:ext cx="5438140" cy="4467701"/>
          </a:xfrm>
          <a:prstGeom prst="rect">
            <a:avLst/>
          </a:prstGeom>
        </p:spPr>
        <p:txBody>
          <a:bodyPr vert="horz" lIns="91440" tIns="45720" rIns="91440" bIns="45720" rtlCol="0">
            <a:normAutofit/>
          </a:bodyPr>
          <a:lstStyle/>
          <a:p>
            <a:pPr lvl="0"/>
            <a:r>
              <a:rPr lang="zh-CN" altLang="en-US" noProof="0" dirty="0"/>
              <a:t>单击此处编辑母版文本样式</a:t>
            </a:r>
          </a:p>
          <a:p>
            <a:pPr lvl="1"/>
            <a:r>
              <a:rPr lang="zh-CN" altLang="en-US" noProof="0" dirty="0"/>
              <a:t>第二级</a:t>
            </a:r>
          </a:p>
          <a:p>
            <a:pPr lvl="2"/>
            <a:r>
              <a:rPr lang="zh-CN" altLang="en-US" noProof="0" dirty="0"/>
              <a:t>第三级</a:t>
            </a:r>
          </a:p>
          <a:p>
            <a:pPr lvl="3"/>
            <a:r>
              <a:rPr lang="zh-CN" altLang="en-US" noProof="0" dirty="0"/>
              <a:t>第四级</a:t>
            </a:r>
          </a:p>
          <a:p>
            <a:pPr lvl="4"/>
            <a:r>
              <a:rPr lang="zh-CN" altLang="en-US" noProof="0" dirty="0"/>
              <a:t>第五级</a:t>
            </a:r>
          </a:p>
        </p:txBody>
      </p:sp>
      <p:sp>
        <p:nvSpPr>
          <p:cNvPr id="6" name="页脚占位符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a:defRPr sz="1200">
                <a:latin typeface="Arial Unicode MS"/>
                <a:ea typeface="微软雅黑" pitchFamily="34" charset="-122"/>
              </a:defRPr>
            </a:lvl1pPr>
          </a:lstStyle>
          <a:p>
            <a:pPr>
              <a:defRPr/>
            </a:pPr>
            <a:endParaRPr lang="zh-CN" altLang="en-US" dirty="0"/>
          </a:p>
        </p:txBody>
      </p:sp>
      <p:sp>
        <p:nvSpPr>
          <p:cNvPr id="7" name="灯片编号占位符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a:defRPr sz="1200">
                <a:latin typeface="Arial Unicode MS"/>
                <a:ea typeface="微软雅黑" pitchFamily="34" charset="-122"/>
              </a:defRPr>
            </a:lvl1pPr>
          </a:lstStyle>
          <a:p>
            <a:pPr>
              <a:defRPr/>
            </a:pPr>
            <a:fld id="{75FF06A9-B5BF-4B46-97E5-FD51A40B021A}" type="slidenum">
              <a:rPr lang="zh-CN" altLang="en-US" smtClean="0"/>
              <a:pPr>
                <a:defRPr/>
              </a:pPr>
              <a:t>‹#›</a:t>
            </a:fld>
            <a:endParaRPr lang="zh-CN" altLang="en-US" dirty="0"/>
          </a:p>
        </p:txBody>
      </p:sp>
    </p:spTree>
    <p:extLst>
      <p:ext uri="{BB962C8B-B14F-4D97-AF65-F5344CB8AC3E}">
        <p14:creationId xmlns:p14="http://schemas.microsoft.com/office/powerpoint/2010/main" val="126303446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微软雅黑" pitchFamily="34" charset="-122"/>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微软雅黑" pitchFamily="34" charset="-122"/>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微软雅黑" pitchFamily="34" charset="-122"/>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微软雅黑" pitchFamily="34" charset="-122"/>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微软雅黑"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solidFill>
                <a:srgbClr val="00B0F0"/>
              </a:solidFill>
            </a:endParaRPr>
          </a:p>
        </p:txBody>
      </p:sp>
      <p:sp>
        <p:nvSpPr>
          <p:cNvPr id="4" name="灯片编号占位符 3"/>
          <p:cNvSpPr>
            <a:spLocks noGrp="1"/>
          </p:cNvSpPr>
          <p:nvPr>
            <p:ph type="sldNum" sz="quarter" idx="10"/>
          </p:nvPr>
        </p:nvSpPr>
        <p:spPr/>
        <p:txBody>
          <a:bodyPr/>
          <a:lstStyle/>
          <a:p>
            <a:pPr>
              <a:defRPr/>
            </a:pPr>
            <a:fld id="{75FF06A9-B5BF-4B46-97E5-FD51A40B021A}" type="slidenum">
              <a:rPr lang="zh-CN" altLang="en-US" smtClean="0"/>
              <a:pPr>
                <a:defRPr/>
              </a:pPr>
              <a:t>1</a:t>
            </a:fld>
            <a:endParaRPr lang="zh-CN" altLang="en-US" dirty="0"/>
          </a:p>
        </p:txBody>
      </p:sp>
    </p:spTree>
    <p:extLst>
      <p:ext uri="{BB962C8B-B14F-4D97-AF65-F5344CB8AC3E}">
        <p14:creationId xmlns:p14="http://schemas.microsoft.com/office/powerpoint/2010/main" val="2724808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solidFill>
                <a:srgbClr val="00B0F0"/>
              </a:solidFill>
            </a:endParaRPr>
          </a:p>
        </p:txBody>
      </p:sp>
      <p:sp>
        <p:nvSpPr>
          <p:cNvPr id="4" name="灯片编号占位符 3"/>
          <p:cNvSpPr>
            <a:spLocks noGrp="1"/>
          </p:cNvSpPr>
          <p:nvPr>
            <p:ph type="sldNum" sz="quarter" idx="10"/>
          </p:nvPr>
        </p:nvSpPr>
        <p:spPr/>
        <p:txBody>
          <a:bodyPr/>
          <a:lstStyle/>
          <a:p>
            <a:pPr>
              <a:defRPr/>
            </a:pPr>
            <a:fld id="{75FF06A9-B5BF-4B46-97E5-FD51A40B021A}" type="slidenum">
              <a:rPr lang="zh-CN" altLang="en-US" smtClean="0"/>
              <a:pPr>
                <a:defRPr/>
              </a:pPr>
              <a:t>2</a:t>
            </a:fld>
            <a:endParaRPr lang="zh-CN" altLang="en-US" dirty="0"/>
          </a:p>
        </p:txBody>
      </p:sp>
    </p:spTree>
    <p:extLst>
      <p:ext uri="{BB962C8B-B14F-4D97-AF65-F5344CB8AC3E}">
        <p14:creationId xmlns:p14="http://schemas.microsoft.com/office/powerpoint/2010/main" val="42602899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solidFill>
                <a:srgbClr val="00B0F0"/>
              </a:solidFill>
            </a:endParaRPr>
          </a:p>
        </p:txBody>
      </p:sp>
      <p:sp>
        <p:nvSpPr>
          <p:cNvPr id="4" name="灯片编号占位符 3"/>
          <p:cNvSpPr>
            <a:spLocks noGrp="1"/>
          </p:cNvSpPr>
          <p:nvPr>
            <p:ph type="sldNum" sz="quarter" idx="10"/>
          </p:nvPr>
        </p:nvSpPr>
        <p:spPr/>
        <p:txBody>
          <a:bodyPr/>
          <a:lstStyle/>
          <a:p>
            <a:pPr>
              <a:defRPr/>
            </a:pPr>
            <a:fld id="{75FF06A9-B5BF-4B46-97E5-FD51A40B021A}" type="slidenum">
              <a:rPr lang="zh-CN" altLang="en-US" smtClean="0"/>
              <a:pPr>
                <a:defRPr/>
              </a:pPr>
              <a:t>3</a:t>
            </a:fld>
            <a:endParaRPr lang="zh-CN" altLang="en-US" dirty="0"/>
          </a:p>
        </p:txBody>
      </p:sp>
    </p:spTree>
    <p:extLst>
      <p:ext uri="{BB962C8B-B14F-4D97-AF65-F5344CB8AC3E}">
        <p14:creationId xmlns:p14="http://schemas.microsoft.com/office/powerpoint/2010/main" val="15643139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solidFill>
                <a:srgbClr val="00B0F0"/>
              </a:solidFill>
            </a:endParaRPr>
          </a:p>
        </p:txBody>
      </p:sp>
      <p:sp>
        <p:nvSpPr>
          <p:cNvPr id="4" name="灯片编号占位符 3"/>
          <p:cNvSpPr>
            <a:spLocks noGrp="1"/>
          </p:cNvSpPr>
          <p:nvPr>
            <p:ph type="sldNum" sz="quarter" idx="10"/>
          </p:nvPr>
        </p:nvSpPr>
        <p:spPr/>
        <p:txBody>
          <a:bodyPr/>
          <a:lstStyle/>
          <a:p>
            <a:pPr>
              <a:defRPr/>
            </a:pPr>
            <a:fld id="{75FF06A9-B5BF-4B46-97E5-FD51A40B021A}" type="slidenum">
              <a:rPr lang="zh-CN" altLang="en-US" smtClean="0"/>
              <a:pPr>
                <a:defRPr/>
              </a:pPr>
              <a:t>4</a:t>
            </a:fld>
            <a:endParaRPr lang="zh-CN" altLang="en-US" dirty="0"/>
          </a:p>
        </p:txBody>
      </p:sp>
    </p:spTree>
    <p:extLst>
      <p:ext uri="{BB962C8B-B14F-4D97-AF65-F5344CB8AC3E}">
        <p14:creationId xmlns:p14="http://schemas.microsoft.com/office/powerpoint/2010/main" val="3944363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png"/><Relationship Id="rId1" Type="http://schemas.openxmlformats.org/officeDocument/2006/relationships/slideMaster" Target="../slideMasters/slideMaster6.xml"/><Relationship Id="rId4" Type="http://schemas.openxmlformats.org/officeDocument/2006/relationships/image" Target="../media/image1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5.xml.rels><?xml version="1.0" encoding="UTF-8" standalone="yes"?>
<Relationships xmlns="http://schemas.openxmlformats.org/package/2006/relationships"><Relationship Id="rId2" Type="http://schemas.openxmlformats.org/officeDocument/2006/relationships/slideMaster" Target="../slideMasters/slideMaster10.xml"/><Relationship Id="rId1" Type="http://schemas.openxmlformats.org/officeDocument/2006/relationships/tags" Target="../tags/tag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430896" y="165102"/>
            <a:ext cx="10563235" cy="1056000"/>
          </a:xfrm>
          <a:prstGeom prst="rect">
            <a:avLst/>
          </a:prstGeom>
        </p:spPr>
        <p:txBody>
          <a:bodyPr>
            <a:noAutofit/>
          </a:bodyPr>
          <a:lstStyle>
            <a:lvl1pPr marL="0" marR="0" indent="0" algn="l" defTabSz="984260" rtl="0" eaLnBrk="1" fontAlgn="auto" latinLnBrk="0" hangingPunct="1">
              <a:lnSpc>
                <a:spcPct val="100000"/>
              </a:lnSpc>
              <a:spcBef>
                <a:spcPct val="0"/>
              </a:spcBef>
              <a:spcAft>
                <a:spcPts val="0"/>
              </a:spcAft>
              <a:buClrTx/>
              <a:buSzTx/>
              <a:buFontTx/>
              <a:buNone/>
              <a:tabLst/>
              <a:defRPr sz="3228" b="1">
                <a:solidFill>
                  <a:schemeClr val="bg1"/>
                </a:solidFill>
              </a:defRPr>
            </a:lvl1pPr>
          </a:lstStyle>
          <a:p>
            <a:r>
              <a:rPr lang="en-US" altLang="zh-CN" dirty="0"/>
              <a:t>Headline in Arial bold 40 point</a:t>
            </a:r>
          </a:p>
        </p:txBody>
      </p:sp>
      <p:sp>
        <p:nvSpPr>
          <p:cNvPr id="3" name="副标题 2"/>
          <p:cNvSpPr>
            <a:spLocks noGrp="1"/>
          </p:cNvSpPr>
          <p:nvPr>
            <p:ph type="subTitle" idx="1" hasCustomPrompt="1"/>
          </p:nvPr>
        </p:nvSpPr>
        <p:spPr>
          <a:xfrm>
            <a:off x="430896" y="1500854"/>
            <a:ext cx="11345555" cy="4800000"/>
          </a:xfrm>
          <a:prstGeom prst="rect">
            <a:avLst/>
          </a:prstGeom>
        </p:spPr>
        <p:txBody>
          <a:bodyPr>
            <a:normAutofit/>
          </a:bodyPr>
          <a:lstStyle>
            <a:lvl1pPr marL="0" marR="0" indent="0" algn="l" defTabSz="984260" rtl="0" eaLnBrk="1" fontAlgn="auto" latinLnBrk="0" hangingPunct="1">
              <a:lnSpc>
                <a:spcPct val="100000"/>
              </a:lnSpc>
              <a:spcBef>
                <a:spcPct val="20000"/>
              </a:spcBef>
              <a:spcAft>
                <a:spcPts val="0"/>
              </a:spcAft>
              <a:buClrTx/>
              <a:buSzTx/>
              <a:buFont typeface="Arial" pitchFamily="34" charset="0"/>
              <a:buNone/>
              <a:tabLst/>
              <a:defRPr sz="2260" baseline="0">
                <a:solidFill>
                  <a:schemeClr val="bg1"/>
                </a:solidFill>
              </a:defRPr>
            </a:lvl1pPr>
            <a:lvl2pPr marL="492129" indent="0" algn="ctr">
              <a:buNone/>
              <a:defRPr>
                <a:solidFill>
                  <a:schemeClr val="tx1">
                    <a:tint val="75000"/>
                  </a:schemeClr>
                </a:solidFill>
              </a:defRPr>
            </a:lvl2pPr>
            <a:lvl3pPr marL="984260" indent="0" algn="ctr">
              <a:buNone/>
              <a:defRPr>
                <a:solidFill>
                  <a:schemeClr val="tx1">
                    <a:tint val="75000"/>
                  </a:schemeClr>
                </a:solidFill>
              </a:defRPr>
            </a:lvl3pPr>
            <a:lvl4pPr marL="1476389" indent="0" algn="ctr">
              <a:buNone/>
              <a:defRPr>
                <a:solidFill>
                  <a:schemeClr val="tx1">
                    <a:tint val="75000"/>
                  </a:schemeClr>
                </a:solidFill>
              </a:defRPr>
            </a:lvl4pPr>
            <a:lvl5pPr marL="1968519" indent="0" algn="ctr">
              <a:buNone/>
              <a:defRPr>
                <a:solidFill>
                  <a:schemeClr val="tx1">
                    <a:tint val="75000"/>
                  </a:schemeClr>
                </a:solidFill>
              </a:defRPr>
            </a:lvl5pPr>
            <a:lvl6pPr marL="2460649" indent="0" algn="ctr">
              <a:buNone/>
              <a:defRPr>
                <a:solidFill>
                  <a:schemeClr val="tx1">
                    <a:tint val="75000"/>
                  </a:schemeClr>
                </a:solidFill>
              </a:defRPr>
            </a:lvl6pPr>
            <a:lvl7pPr marL="2952779" indent="0" algn="ctr">
              <a:buNone/>
              <a:defRPr>
                <a:solidFill>
                  <a:schemeClr val="tx1">
                    <a:tint val="75000"/>
                  </a:schemeClr>
                </a:solidFill>
              </a:defRPr>
            </a:lvl7pPr>
            <a:lvl8pPr marL="3444907" indent="0" algn="ctr">
              <a:buNone/>
              <a:defRPr>
                <a:solidFill>
                  <a:schemeClr val="tx1">
                    <a:tint val="75000"/>
                  </a:schemeClr>
                </a:solidFill>
              </a:defRPr>
            </a:lvl8pPr>
            <a:lvl9pPr marL="3937038" indent="0" algn="ctr">
              <a:buNone/>
              <a:defRPr>
                <a:solidFill>
                  <a:schemeClr val="tx1">
                    <a:tint val="75000"/>
                  </a:schemeClr>
                </a:solidFill>
              </a:defRPr>
            </a:lvl9pPr>
          </a:lstStyle>
          <a:p>
            <a:r>
              <a:rPr lang="en-US" altLang="zh-CN" dirty="0"/>
              <a:t>Copy text in Arial bold 18-32 point </a:t>
            </a:r>
          </a:p>
        </p:txBody>
      </p:sp>
    </p:spTree>
    <p:extLst>
      <p:ext uri="{BB962C8B-B14F-4D97-AF65-F5344CB8AC3E}">
        <p14:creationId xmlns:p14="http://schemas.microsoft.com/office/powerpoint/2010/main" val="15724427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29949" y="274638"/>
            <a:ext cx="10755467" cy="585152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3083354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007796" y="449285"/>
            <a:ext cx="10179584" cy="871537"/>
          </a:xfrm>
          <a:prstGeom prst="rect">
            <a:avLst/>
          </a:prstGeom>
        </p:spPr>
        <p:txBody>
          <a:bodyPr lIns="121944" tIns="60972" rIns="121944" bIns="60972"/>
          <a:lstStyle/>
          <a:p>
            <a:r>
              <a:rPr lang="en-US"/>
              <a:t>Click to edit Master title style</a:t>
            </a:r>
          </a:p>
        </p:txBody>
      </p:sp>
      <p:sp>
        <p:nvSpPr>
          <p:cNvPr id="4" name="Content Placeholder 3"/>
          <p:cNvSpPr>
            <a:spLocks noGrp="1"/>
          </p:cNvSpPr>
          <p:nvPr>
            <p:ph sz="quarter" idx="10"/>
          </p:nvPr>
        </p:nvSpPr>
        <p:spPr>
          <a:xfrm>
            <a:off x="1019050" y="1628384"/>
            <a:ext cx="10157076" cy="4584744"/>
          </a:xfrm>
          <a:prstGeom prst="rect">
            <a:avLst/>
          </a:prstGeom>
        </p:spPr>
        <p:txBody>
          <a:bodyPr lIns="121944" tIns="60972" rIns="121944" bIns="60972"/>
          <a:lstStyle>
            <a:lvl1pPr>
              <a:defRPr sz="3200"/>
            </a:lvl1pPr>
            <a:lvl2pPr>
              <a:defRPr sz="27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04619803"/>
      </p:ext>
    </p:extLst>
  </p:cSld>
  <p:clrMapOvr>
    <a:masterClrMapping/>
  </p:clrMapOvr>
  <p:transition>
    <p:fade thruBlk="1"/>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2" name="标题 1"/>
          <p:cNvSpPr>
            <a:spLocks noGrp="1"/>
          </p:cNvSpPr>
          <p:nvPr>
            <p:ph type="title"/>
          </p:nvPr>
        </p:nvSpPr>
        <p:spPr>
          <a:xfrm>
            <a:off x="581177" y="240457"/>
            <a:ext cx="10910738" cy="1080000"/>
          </a:xfrm>
          <a:prstGeom prst="rect">
            <a:avLst/>
          </a:prstGeom>
          <a:noFill/>
          <a:ln w="9525" algn="ctr">
            <a:noFill/>
            <a:miter lim="800000"/>
            <a:headEnd/>
            <a:tailEnd/>
          </a:ln>
          <a:effectLst/>
        </p:spPr>
        <p:txBody>
          <a:bodyPr vert="horz" wrap="square" lIns="68448" tIns="34224" rIns="68448" bIns="34224" numCol="1" anchor="ctr" anchorCtr="0" compatLnSpc="1">
            <a:prstTxWarp prst="textNoShape">
              <a:avLst/>
            </a:prstTxWarp>
          </a:bodyPr>
          <a:lstStyle>
            <a:lvl1pPr marL="0" indent="0">
              <a:buFont typeface="Arial" pitchFamily="34" charset="0"/>
              <a:buNone/>
              <a:defRPr lang="zh-CN" altLang="en-US" dirty="0">
                <a:latin typeface="+mj-lt"/>
                <a:ea typeface="黑体" pitchFamily="49" charset="-122"/>
              </a:defRPr>
            </a:lvl1pPr>
          </a:lstStyle>
          <a:p>
            <a:pPr lvl="0"/>
            <a:r>
              <a:rPr lang="zh-CN" altLang="en-US" dirty="0"/>
              <a:t>单击此处编辑母版标题样式</a:t>
            </a:r>
          </a:p>
        </p:txBody>
      </p:sp>
    </p:spTree>
    <p:extLst>
      <p:ext uri="{BB962C8B-B14F-4D97-AF65-F5344CB8AC3E}">
        <p14:creationId xmlns:p14="http://schemas.microsoft.com/office/powerpoint/2010/main" val="1202645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637767530"/>
      </p:ext>
    </p:extLst>
  </p:cSld>
  <p:clrMapOvr>
    <a:masterClrMapping/>
  </p:clrMapOvr>
  <p:transition advClick="0"/>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955394" name="Picture 2" descr="内页元素3-1"/>
          <p:cNvPicPr>
            <a:picLocks noChangeAspect="1" noChangeArrowheads="1"/>
          </p:cNvPicPr>
          <p:nvPr/>
        </p:nvPicPr>
        <p:blipFill>
          <a:blip r:embed="rId2" cstate="print"/>
          <a:srcRect/>
          <a:stretch>
            <a:fillRect/>
          </a:stretch>
        </p:blipFill>
        <p:spPr bwMode="auto">
          <a:xfrm>
            <a:off x="0" y="2"/>
            <a:ext cx="12193588" cy="6492875"/>
          </a:xfrm>
          <a:prstGeom prst="rect">
            <a:avLst/>
          </a:prstGeom>
          <a:noFill/>
        </p:spPr>
      </p:pic>
      <p:grpSp>
        <p:nvGrpSpPr>
          <p:cNvPr id="2" name="Group 3"/>
          <p:cNvGrpSpPr>
            <a:grpSpLocks/>
          </p:cNvGrpSpPr>
          <p:nvPr/>
        </p:nvGrpSpPr>
        <p:grpSpPr bwMode="auto">
          <a:xfrm>
            <a:off x="7951" y="7939"/>
            <a:ext cx="12193587" cy="6858000"/>
            <a:chOff x="1" y="1"/>
            <a:chExt cx="7681" cy="4320"/>
          </a:xfrm>
        </p:grpSpPr>
        <p:pic>
          <p:nvPicPr>
            <p:cNvPr id="955396" name="Picture 4" descr="封面元素2"/>
            <p:cNvPicPr>
              <a:picLocks noChangeAspect="1" noChangeArrowheads="1"/>
            </p:cNvPicPr>
            <p:nvPr userDrawn="1"/>
          </p:nvPicPr>
          <p:blipFill>
            <a:blip r:embed="rId3" cstate="print"/>
            <a:srcRect/>
            <a:stretch>
              <a:fillRect/>
            </a:stretch>
          </p:blipFill>
          <p:spPr bwMode="auto">
            <a:xfrm>
              <a:off x="1" y="1"/>
              <a:ext cx="7681" cy="4320"/>
            </a:xfrm>
            <a:prstGeom prst="rect">
              <a:avLst/>
            </a:prstGeom>
            <a:noFill/>
          </p:spPr>
        </p:pic>
        <p:sp>
          <p:nvSpPr>
            <p:cNvPr id="955397" name="Rectangle 5"/>
            <p:cNvSpPr>
              <a:spLocks noChangeArrowheads="1"/>
            </p:cNvSpPr>
            <p:nvPr userDrawn="1"/>
          </p:nvSpPr>
          <p:spPr bwMode="auto">
            <a:xfrm>
              <a:off x="6554" y="3482"/>
              <a:ext cx="602" cy="629"/>
            </a:xfrm>
            <a:prstGeom prst="rect">
              <a:avLst/>
            </a:prstGeom>
            <a:solidFill>
              <a:schemeClr val="bg1"/>
            </a:solidFill>
            <a:ln w="9525" algn="ctr">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grpSp>
      <p:sp>
        <p:nvSpPr>
          <p:cNvPr id="955399" name="Text Box 7"/>
          <p:cNvSpPr txBox="1">
            <a:spLocks noChangeArrowheads="1"/>
          </p:cNvSpPr>
          <p:nvPr/>
        </p:nvSpPr>
        <p:spPr bwMode="auto">
          <a:xfrm>
            <a:off x="811213" y="6199205"/>
            <a:ext cx="3044083" cy="307764"/>
          </a:xfrm>
          <a:prstGeom prst="rect">
            <a:avLst/>
          </a:prstGeom>
          <a:noFill/>
          <a:ln w="9525">
            <a:noFill/>
            <a:miter lim="800000"/>
            <a:headEnd/>
            <a:tailEnd/>
          </a:ln>
        </p:spPr>
        <p:txBody>
          <a:bodyPr wrap="none" lIns="91430" tIns="45714" rIns="91430" bIns="45714">
            <a:spAutoFit/>
          </a:bodyPr>
          <a:lstStyle/>
          <a:p>
            <a:pPr eaLnBrk="0" hangingPunct="0"/>
            <a:r>
              <a:rPr lang="en-US" altLang="zh-CN" sz="1400">
                <a:solidFill>
                  <a:srgbClr val="000000"/>
                </a:solidFill>
                <a:latin typeface="FrutigerNext LT Bold" charset="0"/>
                <a:ea typeface="ＭＳ Ｐゴシック" pitchFamily="34" charset="-128"/>
              </a:rPr>
              <a:t>HUAWEI TECHNOLOGIES </a:t>
            </a:r>
            <a:r>
              <a:rPr lang="en-US" altLang="zh-CN" sz="1400" dirty="0">
                <a:solidFill>
                  <a:srgbClr val="000000"/>
                </a:solidFill>
                <a:latin typeface="FrutigerNext LT Bold" charset="0"/>
                <a:ea typeface="ＭＳ Ｐゴシック" pitchFamily="34" charset="-128"/>
              </a:rPr>
              <a:t>CO., LTD.</a:t>
            </a:r>
          </a:p>
        </p:txBody>
      </p:sp>
      <p:pic>
        <p:nvPicPr>
          <p:cNvPr id="955400" name="Picture 8" descr="Logo"/>
          <p:cNvPicPr>
            <a:picLocks noChangeAspect="1" noChangeArrowheads="1"/>
          </p:cNvPicPr>
          <p:nvPr/>
        </p:nvPicPr>
        <p:blipFill>
          <a:blip r:embed="rId4" cstate="print"/>
          <a:srcRect/>
          <a:stretch>
            <a:fillRect/>
          </a:stretch>
        </p:blipFill>
        <p:spPr bwMode="auto">
          <a:xfrm>
            <a:off x="10521963" y="5691188"/>
            <a:ext cx="706439" cy="704850"/>
          </a:xfrm>
          <a:prstGeom prst="rect">
            <a:avLst/>
          </a:prstGeom>
          <a:noFill/>
        </p:spPr>
      </p:pic>
      <p:sp>
        <p:nvSpPr>
          <p:cNvPr id="955401" name="Rectangle 9"/>
          <p:cNvSpPr>
            <a:spLocks noGrp="1" noChangeArrowheads="1"/>
          </p:cNvSpPr>
          <p:nvPr>
            <p:ph type="ctrTitle"/>
          </p:nvPr>
        </p:nvSpPr>
        <p:spPr>
          <a:xfrm>
            <a:off x="896941" y="2130441"/>
            <a:ext cx="7350126" cy="1470026"/>
          </a:xfrm>
        </p:spPr>
        <p:txBody>
          <a:bodyPr/>
          <a:lstStyle>
            <a:lvl1pPr>
              <a:defRPr sz="4000">
                <a:solidFill>
                  <a:schemeClr val="bg1"/>
                </a:solidFill>
              </a:defRPr>
            </a:lvl1pPr>
          </a:lstStyle>
          <a:p>
            <a:r>
              <a:rPr lang="en-US" altLang="zh-CN"/>
              <a:t>Click to edit Master title style</a:t>
            </a:r>
            <a:endParaRPr lang="zh-CN" altLang="en-US"/>
          </a:p>
        </p:txBody>
      </p:sp>
      <p:sp>
        <p:nvSpPr>
          <p:cNvPr id="955402" name="Rectangle 10"/>
          <p:cNvSpPr>
            <a:spLocks noGrp="1" noChangeArrowheads="1"/>
          </p:cNvSpPr>
          <p:nvPr>
            <p:ph type="subTitle" idx="1"/>
          </p:nvPr>
        </p:nvSpPr>
        <p:spPr>
          <a:xfrm>
            <a:off x="896940" y="4108450"/>
            <a:ext cx="7348537" cy="533400"/>
          </a:xfrm>
        </p:spPr>
        <p:txBody>
          <a:bodyPr anchor="ctr"/>
          <a:lstStyle>
            <a:lvl1pPr marL="0" indent="0">
              <a:buFontTx/>
              <a:buNone/>
              <a:defRPr>
                <a:solidFill>
                  <a:schemeClr val="bg1"/>
                </a:solidFill>
              </a:defRPr>
            </a:lvl1pPr>
          </a:lstStyle>
          <a:p>
            <a:r>
              <a:rPr lang="en-US" altLang="zh-CN"/>
              <a:t>Click to edit Master subtitle style</a:t>
            </a:r>
            <a:endParaRPr lang="zh-CN" altLang="en-US"/>
          </a:p>
        </p:txBody>
      </p:sp>
      <p:sp>
        <p:nvSpPr>
          <p:cNvPr id="955403" name="Rectangle 11"/>
          <p:cNvSpPr>
            <a:spLocks noChangeArrowheads="1"/>
          </p:cNvSpPr>
          <p:nvPr/>
        </p:nvSpPr>
        <p:spPr bwMode="auto">
          <a:xfrm>
            <a:off x="-2460623" y="528639"/>
            <a:ext cx="2460625" cy="5307012"/>
          </a:xfrm>
          <a:prstGeom prst="rect">
            <a:avLst/>
          </a:prstGeom>
          <a:noFill/>
          <a:ln w="9525">
            <a:noFill/>
            <a:miter lim="800000"/>
            <a:headEnd/>
            <a:tailEnd/>
          </a:ln>
          <a:effectLst/>
        </p:spPr>
        <p:txBody>
          <a:bodyPr lIns="87788" tIns="43895" rIns="87788" bIns="43895"/>
          <a:lstStyle/>
          <a:p>
            <a:pPr algn="r">
              <a:lnSpc>
                <a:spcPct val="125000"/>
              </a:lnSpc>
            </a:pPr>
            <a:r>
              <a:rPr lang="zh-CN" altLang="en-US" sz="1200" b="1" dirty="0">
                <a:solidFill>
                  <a:srgbClr val="F8F8F8"/>
                </a:solidFill>
                <a:latin typeface="Arial" pitchFamily="34" charset="0"/>
                <a:ea typeface="宋体"/>
              </a:rPr>
              <a:t>英文标题</a:t>
            </a:r>
            <a:r>
              <a:rPr lang="en-US" altLang="zh-CN" sz="1200" b="1" dirty="0">
                <a:solidFill>
                  <a:srgbClr val="F8F8F8"/>
                </a:solidFill>
                <a:latin typeface="Arial" pitchFamily="34" charset="0"/>
                <a:ea typeface="宋体"/>
              </a:rPr>
              <a:t>:32-35pt  </a:t>
            </a:r>
          </a:p>
          <a:p>
            <a:pPr algn="r">
              <a:lnSpc>
                <a:spcPct val="125000"/>
              </a:lnSpc>
            </a:pPr>
            <a:r>
              <a:rPr lang="zh-CN" altLang="en-US" sz="1200" b="1" dirty="0">
                <a:solidFill>
                  <a:srgbClr val="F8F8F8"/>
                </a:solidFill>
                <a:latin typeface="Arial" pitchFamily="34" charset="0"/>
                <a:ea typeface="宋体"/>
              </a:rPr>
              <a:t>颜色</a:t>
            </a:r>
            <a:r>
              <a:rPr lang="en-US" altLang="zh-CN" sz="1200" b="1" dirty="0">
                <a:solidFill>
                  <a:srgbClr val="F8F8F8"/>
                </a:solidFill>
                <a:latin typeface="Arial" pitchFamily="34" charset="0"/>
                <a:ea typeface="宋体"/>
              </a:rPr>
              <a:t>: R153 G0 B0</a:t>
            </a:r>
          </a:p>
          <a:p>
            <a:pPr algn="r">
              <a:lnSpc>
                <a:spcPct val="125000"/>
              </a:lnSpc>
            </a:pPr>
            <a:r>
              <a:rPr lang="zh-CN" altLang="en-US" sz="1200" b="1" dirty="0">
                <a:solidFill>
                  <a:srgbClr val="F8F8F8"/>
                </a:solidFill>
                <a:latin typeface="Arial" pitchFamily="34" charset="0"/>
                <a:ea typeface="宋体"/>
              </a:rPr>
              <a:t>内部使用字体 </a:t>
            </a:r>
            <a:r>
              <a:rPr lang="en-US" altLang="zh-CN" sz="1200" b="1" dirty="0">
                <a:solidFill>
                  <a:srgbClr val="F8F8F8"/>
                </a:solidFill>
                <a:latin typeface="Arial" pitchFamily="34" charset="0"/>
                <a:ea typeface="宋体"/>
              </a:rPr>
              <a:t>:</a:t>
            </a:r>
          </a:p>
          <a:p>
            <a:pPr algn="r">
              <a:lnSpc>
                <a:spcPct val="125000"/>
              </a:lnSpc>
            </a:pPr>
            <a:r>
              <a:rPr lang="en-US" altLang="zh-CN" sz="1200" b="1" dirty="0" err="1">
                <a:solidFill>
                  <a:srgbClr val="F8F8F8"/>
                </a:solidFill>
                <a:latin typeface="Arial" pitchFamily="34" charset="0"/>
                <a:ea typeface="宋体"/>
              </a:rPr>
              <a:t>FrutigerNext</a:t>
            </a:r>
            <a:r>
              <a:rPr lang="en-US" altLang="zh-CN" sz="1200" b="1" dirty="0">
                <a:solidFill>
                  <a:srgbClr val="F8F8F8"/>
                </a:solidFill>
                <a:latin typeface="Arial" pitchFamily="34" charset="0"/>
                <a:ea typeface="宋体"/>
              </a:rPr>
              <a:t> LT Medium</a:t>
            </a:r>
          </a:p>
          <a:p>
            <a:pPr algn="r">
              <a:lnSpc>
                <a:spcPct val="125000"/>
              </a:lnSpc>
            </a:pPr>
            <a:r>
              <a:rPr lang="zh-CN" altLang="en-US" sz="1200" b="1" dirty="0">
                <a:solidFill>
                  <a:srgbClr val="F8F8F8"/>
                </a:solidFill>
                <a:latin typeface="Arial" pitchFamily="34" charset="0"/>
                <a:ea typeface="宋体"/>
              </a:rPr>
              <a:t>外部使用字体 </a:t>
            </a:r>
            <a:r>
              <a:rPr lang="en-US" altLang="zh-CN" sz="1200" b="1" dirty="0">
                <a:solidFill>
                  <a:srgbClr val="F8F8F8"/>
                </a:solidFill>
                <a:latin typeface="Arial" pitchFamily="34" charset="0"/>
                <a:ea typeface="宋体"/>
              </a:rPr>
              <a:t>: Arial</a:t>
            </a:r>
          </a:p>
          <a:p>
            <a:pPr algn="r">
              <a:lnSpc>
                <a:spcPct val="75000"/>
              </a:lnSpc>
            </a:pPr>
            <a:endParaRPr lang="en-US" altLang="zh-CN" sz="1200" b="1" dirty="0">
              <a:solidFill>
                <a:srgbClr val="F8F8F8"/>
              </a:solidFill>
              <a:latin typeface="Arial" pitchFamily="34" charset="0"/>
              <a:ea typeface="宋体"/>
            </a:endParaRPr>
          </a:p>
          <a:p>
            <a:pPr algn="r">
              <a:lnSpc>
                <a:spcPct val="125000"/>
              </a:lnSpc>
            </a:pPr>
            <a:r>
              <a:rPr lang="zh-CN" altLang="en-US" sz="1200" b="1" dirty="0">
                <a:solidFill>
                  <a:srgbClr val="F8F8F8"/>
                </a:solidFill>
                <a:latin typeface="Arial" pitchFamily="34" charset="0"/>
                <a:ea typeface="宋体"/>
              </a:rPr>
              <a:t>中文标题</a:t>
            </a:r>
            <a:r>
              <a:rPr lang="en-US" altLang="zh-CN" sz="1200" b="1" dirty="0">
                <a:solidFill>
                  <a:srgbClr val="F8F8F8"/>
                </a:solidFill>
                <a:latin typeface="Arial" pitchFamily="34" charset="0"/>
                <a:ea typeface="宋体"/>
              </a:rPr>
              <a:t>:30-32pt  </a:t>
            </a:r>
          </a:p>
          <a:p>
            <a:pPr algn="r">
              <a:lnSpc>
                <a:spcPct val="125000"/>
              </a:lnSpc>
            </a:pPr>
            <a:r>
              <a:rPr lang="zh-CN" altLang="en-US" sz="1200" b="1" dirty="0">
                <a:solidFill>
                  <a:srgbClr val="F8F8F8"/>
                </a:solidFill>
                <a:latin typeface="Arial" pitchFamily="34" charset="0"/>
                <a:ea typeface="宋体"/>
              </a:rPr>
              <a:t>颜色</a:t>
            </a:r>
            <a:r>
              <a:rPr lang="en-US" altLang="zh-CN" sz="1200" b="1" dirty="0">
                <a:solidFill>
                  <a:srgbClr val="F8F8F8"/>
                </a:solidFill>
                <a:latin typeface="Arial" pitchFamily="34" charset="0"/>
                <a:ea typeface="宋体"/>
              </a:rPr>
              <a:t>: R153 G0 B0</a:t>
            </a:r>
          </a:p>
          <a:p>
            <a:pPr algn="r">
              <a:lnSpc>
                <a:spcPct val="125000"/>
              </a:lnSpc>
            </a:pPr>
            <a:r>
              <a:rPr lang="zh-CN" altLang="en-US" sz="1200" b="1" dirty="0">
                <a:solidFill>
                  <a:srgbClr val="F8F8F8"/>
                </a:solidFill>
                <a:latin typeface="Arial" pitchFamily="34" charset="0"/>
                <a:ea typeface="宋体"/>
              </a:rPr>
              <a:t>字体</a:t>
            </a:r>
            <a:r>
              <a:rPr lang="en-US" altLang="zh-CN" sz="1200" b="1" dirty="0">
                <a:solidFill>
                  <a:srgbClr val="F8F8F8"/>
                </a:solidFill>
                <a:latin typeface="Arial" pitchFamily="34" charset="0"/>
                <a:ea typeface="宋体"/>
              </a:rPr>
              <a:t>:</a:t>
            </a:r>
            <a:r>
              <a:rPr lang="zh-CN" altLang="en-US" sz="1200" b="1" dirty="0">
                <a:solidFill>
                  <a:srgbClr val="F8F8F8"/>
                </a:solidFill>
                <a:latin typeface="Arial" pitchFamily="34" charset="0"/>
                <a:ea typeface="宋体"/>
              </a:rPr>
              <a:t>黑体</a:t>
            </a:r>
          </a:p>
          <a:p>
            <a:pPr algn="r">
              <a:lnSpc>
                <a:spcPct val="125000"/>
              </a:lnSpc>
            </a:pPr>
            <a:endParaRPr lang="zh-CN" altLang="en-US" sz="1200" b="1" dirty="0">
              <a:solidFill>
                <a:srgbClr val="F8F8F8"/>
              </a:solidFill>
              <a:latin typeface="Arial" pitchFamily="34" charset="0"/>
              <a:ea typeface="宋体"/>
            </a:endParaRPr>
          </a:p>
          <a:p>
            <a:pPr algn="r">
              <a:lnSpc>
                <a:spcPct val="125000"/>
              </a:lnSpc>
            </a:pPr>
            <a:endParaRPr lang="zh-CN" altLang="en-US" sz="1200" b="1" dirty="0">
              <a:solidFill>
                <a:srgbClr val="F8F8F8"/>
              </a:solidFill>
              <a:latin typeface="Arial" pitchFamily="34" charset="0"/>
              <a:ea typeface="宋体"/>
            </a:endParaRPr>
          </a:p>
          <a:p>
            <a:pPr algn="r">
              <a:lnSpc>
                <a:spcPct val="125000"/>
              </a:lnSpc>
            </a:pPr>
            <a:endParaRPr lang="zh-CN" altLang="en-US" sz="1200" b="1" dirty="0">
              <a:solidFill>
                <a:srgbClr val="F8F8F8"/>
              </a:solidFill>
              <a:latin typeface="Arial" pitchFamily="34" charset="0"/>
              <a:ea typeface="宋体"/>
            </a:endParaRPr>
          </a:p>
          <a:p>
            <a:pPr algn="r">
              <a:lnSpc>
                <a:spcPct val="125000"/>
              </a:lnSpc>
            </a:pPr>
            <a:r>
              <a:rPr lang="zh-CN" altLang="en-US" sz="1200" b="1" dirty="0">
                <a:solidFill>
                  <a:srgbClr val="F8F8F8"/>
                </a:solidFill>
                <a:latin typeface="Arial" pitchFamily="34" charset="0"/>
                <a:ea typeface="宋体"/>
              </a:rPr>
              <a:t>英文正文</a:t>
            </a:r>
            <a:r>
              <a:rPr lang="en-US" altLang="zh-CN" sz="1200" b="1" dirty="0">
                <a:solidFill>
                  <a:srgbClr val="F8F8F8"/>
                </a:solidFill>
                <a:latin typeface="Arial" pitchFamily="34" charset="0"/>
                <a:ea typeface="宋体"/>
              </a:rPr>
              <a:t>:20-22pt</a:t>
            </a:r>
          </a:p>
          <a:p>
            <a:pPr algn="r">
              <a:lnSpc>
                <a:spcPct val="125000"/>
              </a:lnSpc>
            </a:pPr>
            <a:r>
              <a:rPr lang="zh-CN" altLang="en-US" sz="1200" b="1" dirty="0">
                <a:solidFill>
                  <a:srgbClr val="F8F8F8"/>
                </a:solidFill>
                <a:latin typeface="Arial" pitchFamily="34" charset="0"/>
                <a:ea typeface="宋体"/>
              </a:rPr>
              <a:t>子目录 </a:t>
            </a:r>
            <a:r>
              <a:rPr lang="en-US" altLang="zh-CN" sz="1200" b="1" dirty="0">
                <a:solidFill>
                  <a:srgbClr val="F8F8F8"/>
                </a:solidFill>
                <a:latin typeface="Arial" pitchFamily="34" charset="0"/>
                <a:ea typeface="宋体"/>
              </a:rPr>
              <a:t>(2-5</a:t>
            </a:r>
            <a:r>
              <a:rPr lang="zh-CN" altLang="en-US" sz="1200" b="1" dirty="0">
                <a:solidFill>
                  <a:srgbClr val="F8F8F8"/>
                </a:solidFill>
                <a:latin typeface="Arial" pitchFamily="34" charset="0"/>
                <a:ea typeface="宋体"/>
              </a:rPr>
              <a:t>级</a:t>
            </a:r>
            <a:r>
              <a:rPr lang="en-US" altLang="zh-CN" sz="1200" b="1" dirty="0">
                <a:solidFill>
                  <a:srgbClr val="F8F8F8"/>
                </a:solidFill>
                <a:latin typeface="Arial" pitchFamily="34" charset="0"/>
                <a:ea typeface="宋体"/>
              </a:rPr>
              <a:t>) :18pt  </a:t>
            </a:r>
          </a:p>
          <a:p>
            <a:pPr algn="r">
              <a:lnSpc>
                <a:spcPct val="125000"/>
              </a:lnSpc>
            </a:pPr>
            <a:r>
              <a:rPr lang="zh-CN" altLang="en-US" sz="1200" b="1" dirty="0">
                <a:solidFill>
                  <a:srgbClr val="F8F8F8"/>
                </a:solidFill>
                <a:latin typeface="Arial" pitchFamily="34" charset="0"/>
                <a:ea typeface="宋体"/>
              </a:rPr>
              <a:t>颜色</a:t>
            </a:r>
            <a:r>
              <a:rPr lang="en-US" altLang="zh-CN" sz="1200" b="1" dirty="0">
                <a:solidFill>
                  <a:srgbClr val="F8F8F8"/>
                </a:solidFill>
                <a:latin typeface="Arial" pitchFamily="34" charset="0"/>
                <a:ea typeface="宋体"/>
              </a:rPr>
              <a:t>:</a:t>
            </a:r>
            <a:r>
              <a:rPr lang="zh-CN" altLang="en-US" sz="1200" b="1" dirty="0">
                <a:solidFill>
                  <a:srgbClr val="F8F8F8"/>
                </a:solidFill>
                <a:latin typeface="Arial" pitchFamily="34" charset="0"/>
                <a:ea typeface="宋体"/>
              </a:rPr>
              <a:t>黑色</a:t>
            </a:r>
          </a:p>
          <a:p>
            <a:pPr algn="r">
              <a:lnSpc>
                <a:spcPct val="125000"/>
              </a:lnSpc>
            </a:pPr>
            <a:r>
              <a:rPr lang="zh-CN" altLang="en-US" sz="1200" b="1" dirty="0">
                <a:solidFill>
                  <a:srgbClr val="F8F8F8"/>
                </a:solidFill>
                <a:latin typeface="Arial" pitchFamily="34" charset="0"/>
                <a:ea typeface="宋体"/>
              </a:rPr>
              <a:t>内部使用字体 </a:t>
            </a:r>
            <a:r>
              <a:rPr lang="en-US" altLang="zh-CN" sz="1200" b="1" dirty="0">
                <a:solidFill>
                  <a:srgbClr val="F8F8F8"/>
                </a:solidFill>
                <a:latin typeface="Arial" pitchFamily="34" charset="0"/>
                <a:ea typeface="宋体"/>
              </a:rPr>
              <a:t>:</a:t>
            </a:r>
          </a:p>
          <a:p>
            <a:pPr algn="r">
              <a:lnSpc>
                <a:spcPct val="125000"/>
              </a:lnSpc>
            </a:pPr>
            <a:r>
              <a:rPr lang="en-US" altLang="zh-CN" sz="1200" b="1" dirty="0" err="1">
                <a:solidFill>
                  <a:srgbClr val="F8F8F8"/>
                </a:solidFill>
                <a:latin typeface="Arial" pitchFamily="34" charset="0"/>
                <a:ea typeface="宋体"/>
              </a:rPr>
              <a:t>FrutigerNext</a:t>
            </a:r>
            <a:r>
              <a:rPr lang="en-US" altLang="zh-CN" sz="1200" b="1" dirty="0">
                <a:solidFill>
                  <a:srgbClr val="F8F8F8"/>
                </a:solidFill>
                <a:latin typeface="Arial" pitchFamily="34" charset="0"/>
                <a:ea typeface="宋体"/>
              </a:rPr>
              <a:t> LT Regular</a:t>
            </a:r>
          </a:p>
          <a:p>
            <a:pPr algn="r">
              <a:lnSpc>
                <a:spcPct val="125000"/>
              </a:lnSpc>
            </a:pPr>
            <a:r>
              <a:rPr lang="zh-CN" altLang="en-US" sz="1200" b="1" dirty="0">
                <a:solidFill>
                  <a:srgbClr val="F8F8F8"/>
                </a:solidFill>
                <a:latin typeface="Arial" pitchFamily="34" charset="0"/>
                <a:ea typeface="宋体"/>
              </a:rPr>
              <a:t>外部使用字体 </a:t>
            </a:r>
            <a:r>
              <a:rPr lang="en-US" altLang="zh-CN" sz="1200" b="1" dirty="0">
                <a:solidFill>
                  <a:srgbClr val="F8F8F8"/>
                </a:solidFill>
                <a:latin typeface="Arial" pitchFamily="34" charset="0"/>
                <a:ea typeface="宋体"/>
              </a:rPr>
              <a:t>: Arial</a:t>
            </a:r>
          </a:p>
          <a:p>
            <a:pPr algn="r">
              <a:lnSpc>
                <a:spcPct val="75000"/>
              </a:lnSpc>
            </a:pPr>
            <a:endParaRPr lang="en-US" altLang="zh-CN" sz="1200" b="1" dirty="0">
              <a:solidFill>
                <a:srgbClr val="F8F8F8"/>
              </a:solidFill>
              <a:latin typeface="Arial" pitchFamily="34" charset="0"/>
              <a:ea typeface="宋体"/>
            </a:endParaRPr>
          </a:p>
          <a:p>
            <a:pPr algn="r">
              <a:lnSpc>
                <a:spcPct val="125000"/>
              </a:lnSpc>
            </a:pPr>
            <a:r>
              <a:rPr lang="zh-CN" altLang="en-US" sz="1200" b="1" dirty="0">
                <a:solidFill>
                  <a:srgbClr val="F8F8F8"/>
                </a:solidFill>
                <a:latin typeface="Arial" pitchFamily="34" charset="0"/>
                <a:ea typeface="宋体"/>
              </a:rPr>
              <a:t>中文正文</a:t>
            </a:r>
            <a:r>
              <a:rPr lang="en-US" altLang="zh-CN" sz="1200" b="1" dirty="0">
                <a:solidFill>
                  <a:srgbClr val="F8F8F8"/>
                </a:solidFill>
                <a:latin typeface="Arial" pitchFamily="34" charset="0"/>
                <a:ea typeface="宋体"/>
              </a:rPr>
              <a:t>:18-20pt</a:t>
            </a:r>
          </a:p>
          <a:p>
            <a:pPr algn="r">
              <a:lnSpc>
                <a:spcPct val="125000"/>
              </a:lnSpc>
            </a:pPr>
            <a:r>
              <a:rPr lang="zh-CN" altLang="en-US" sz="1200" b="1" dirty="0">
                <a:solidFill>
                  <a:srgbClr val="F8F8F8"/>
                </a:solidFill>
                <a:latin typeface="Arial" pitchFamily="34" charset="0"/>
                <a:ea typeface="宋体"/>
              </a:rPr>
              <a:t>子目录</a:t>
            </a:r>
            <a:r>
              <a:rPr lang="en-US" altLang="zh-CN" sz="1200" b="1" dirty="0">
                <a:solidFill>
                  <a:srgbClr val="F8F8F8"/>
                </a:solidFill>
                <a:latin typeface="Arial" pitchFamily="34" charset="0"/>
                <a:ea typeface="宋体"/>
              </a:rPr>
              <a:t>(2-5</a:t>
            </a:r>
            <a:r>
              <a:rPr lang="zh-CN" altLang="en-US" sz="1200" b="1" dirty="0">
                <a:solidFill>
                  <a:srgbClr val="F8F8F8"/>
                </a:solidFill>
                <a:latin typeface="Arial" pitchFamily="34" charset="0"/>
                <a:ea typeface="宋体"/>
              </a:rPr>
              <a:t>级</a:t>
            </a:r>
            <a:r>
              <a:rPr lang="en-US" altLang="zh-CN" sz="1200" b="1" dirty="0">
                <a:solidFill>
                  <a:srgbClr val="F8F8F8"/>
                </a:solidFill>
                <a:latin typeface="Arial" pitchFamily="34" charset="0"/>
                <a:ea typeface="宋体"/>
              </a:rPr>
              <a:t>):18pt </a:t>
            </a:r>
          </a:p>
          <a:p>
            <a:pPr algn="r">
              <a:lnSpc>
                <a:spcPct val="125000"/>
              </a:lnSpc>
            </a:pPr>
            <a:r>
              <a:rPr lang="zh-CN" altLang="en-US" sz="1200" b="1" dirty="0">
                <a:solidFill>
                  <a:srgbClr val="F8F8F8"/>
                </a:solidFill>
                <a:latin typeface="Arial" pitchFamily="34" charset="0"/>
                <a:ea typeface="宋体"/>
              </a:rPr>
              <a:t>颜色</a:t>
            </a:r>
            <a:r>
              <a:rPr lang="en-US" altLang="zh-CN" sz="1200" b="1" dirty="0">
                <a:solidFill>
                  <a:srgbClr val="F8F8F8"/>
                </a:solidFill>
                <a:latin typeface="Arial" pitchFamily="34" charset="0"/>
                <a:ea typeface="宋体"/>
              </a:rPr>
              <a:t>:</a:t>
            </a:r>
            <a:r>
              <a:rPr lang="zh-CN" altLang="en-US" sz="1200" b="1" dirty="0">
                <a:solidFill>
                  <a:srgbClr val="F8F8F8"/>
                </a:solidFill>
                <a:latin typeface="Arial" pitchFamily="34" charset="0"/>
                <a:ea typeface="宋体"/>
              </a:rPr>
              <a:t>黑色</a:t>
            </a:r>
          </a:p>
          <a:p>
            <a:pPr algn="r">
              <a:lnSpc>
                <a:spcPct val="125000"/>
              </a:lnSpc>
            </a:pPr>
            <a:r>
              <a:rPr lang="zh-CN" altLang="en-US" sz="1200" b="1" dirty="0">
                <a:solidFill>
                  <a:srgbClr val="F8F8F8"/>
                </a:solidFill>
                <a:latin typeface="Arial" pitchFamily="34" charset="0"/>
                <a:ea typeface="宋体"/>
              </a:rPr>
              <a:t>字体</a:t>
            </a:r>
            <a:r>
              <a:rPr lang="en-US" altLang="zh-CN" sz="1200" b="1" dirty="0">
                <a:solidFill>
                  <a:srgbClr val="F8F8F8"/>
                </a:solidFill>
                <a:latin typeface="Arial" pitchFamily="34" charset="0"/>
                <a:ea typeface="宋体"/>
              </a:rPr>
              <a:t>:</a:t>
            </a:r>
            <a:r>
              <a:rPr lang="zh-CN" altLang="en-US" sz="1200" b="1" dirty="0">
                <a:solidFill>
                  <a:srgbClr val="F8F8F8"/>
                </a:solidFill>
                <a:latin typeface="Arial" pitchFamily="34" charset="0"/>
                <a:ea typeface="宋体"/>
              </a:rPr>
              <a:t>细黑体 </a:t>
            </a:r>
            <a:endParaRPr lang="zh-CN" altLang="en-US" sz="1200" b="1" dirty="0">
              <a:solidFill>
                <a:srgbClr val="080808"/>
              </a:solidFill>
              <a:latin typeface="Arial" pitchFamily="34" charset="0"/>
              <a:ea typeface="宋体"/>
            </a:endParaRPr>
          </a:p>
        </p:txBody>
      </p:sp>
      <p:sp>
        <p:nvSpPr>
          <p:cNvPr id="955404" name="Rectangle 12"/>
          <p:cNvSpPr>
            <a:spLocks noChangeArrowheads="1"/>
          </p:cNvSpPr>
          <p:nvPr/>
        </p:nvSpPr>
        <p:spPr bwMode="auto">
          <a:xfrm>
            <a:off x="12361876" y="5444701"/>
            <a:ext cx="1227137" cy="323149"/>
          </a:xfrm>
          <a:prstGeom prst="rect">
            <a:avLst/>
          </a:prstGeom>
          <a:solidFill>
            <a:srgbClr val="F8F8F8"/>
          </a:solidFill>
          <a:ln w="9525" algn="ctr">
            <a:noFill/>
            <a:miter lim="800000"/>
            <a:headEnd/>
            <a:tailEnd/>
          </a:ln>
          <a:effectLst/>
        </p:spPr>
        <p:txBody>
          <a:bodyPr lIns="91414" tIns="45707" rIns="91414" bIns="45707" anchor="ctr">
            <a:spAutoFit/>
          </a:bodyPr>
          <a:lstStyle/>
          <a:p>
            <a:pPr algn="ctr" defTabSz="877785" eaLnBrk="0" hangingPunct="0"/>
            <a:endParaRPr lang="zh-CN" altLang="en-US" sz="1500" dirty="0">
              <a:solidFill>
                <a:srgbClr val="000000"/>
              </a:solidFill>
              <a:latin typeface="FrutigerNext LT Regular" charset="0"/>
              <a:ea typeface="ＭＳ Ｐゴシック" pitchFamily="34" charset="-128"/>
            </a:endParaRPr>
          </a:p>
        </p:txBody>
      </p:sp>
      <p:grpSp>
        <p:nvGrpSpPr>
          <p:cNvPr id="3" name="Group 13"/>
          <p:cNvGrpSpPr>
            <a:grpSpLocks/>
          </p:cNvGrpSpPr>
          <p:nvPr/>
        </p:nvGrpSpPr>
        <p:grpSpPr bwMode="auto">
          <a:xfrm>
            <a:off x="12472988" y="5278439"/>
            <a:ext cx="989013" cy="184150"/>
            <a:chOff x="6657" y="3492"/>
            <a:chExt cx="527" cy="121"/>
          </a:xfrm>
        </p:grpSpPr>
        <p:sp>
          <p:nvSpPr>
            <p:cNvPr id="955406" name="Rectangle 14"/>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07" name="Rectangle 15"/>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08" name="Rectangle 16"/>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09" name="Rectangle 17"/>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grpSp>
      <p:grpSp>
        <p:nvGrpSpPr>
          <p:cNvPr id="4" name="Group 18"/>
          <p:cNvGrpSpPr>
            <a:grpSpLocks/>
          </p:cNvGrpSpPr>
          <p:nvPr/>
        </p:nvGrpSpPr>
        <p:grpSpPr bwMode="auto">
          <a:xfrm>
            <a:off x="12472988" y="6203969"/>
            <a:ext cx="989013" cy="182563"/>
            <a:chOff x="6657" y="4103"/>
            <a:chExt cx="527" cy="121"/>
          </a:xfrm>
        </p:grpSpPr>
        <p:sp>
          <p:nvSpPr>
            <p:cNvPr id="955411" name="Rectangle 19"/>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12" name="Rectangle 20"/>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13" name="Rectangle 21"/>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14" name="Rectangle 22"/>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grpSp>
      <p:grpSp>
        <p:nvGrpSpPr>
          <p:cNvPr id="5" name="Group 23"/>
          <p:cNvGrpSpPr>
            <a:grpSpLocks/>
          </p:cNvGrpSpPr>
          <p:nvPr/>
        </p:nvGrpSpPr>
        <p:grpSpPr bwMode="auto">
          <a:xfrm>
            <a:off x="12472988" y="6450013"/>
            <a:ext cx="989013" cy="182562"/>
            <a:chOff x="6657" y="4266"/>
            <a:chExt cx="527" cy="121"/>
          </a:xfrm>
        </p:grpSpPr>
        <p:sp>
          <p:nvSpPr>
            <p:cNvPr id="955416" name="Rectangle 24"/>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17" name="Rectangle 25"/>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18" name="Rectangle 26"/>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19" name="Rectangle 27"/>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grpSp>
      <p:grpSp>
        <p:nvGrpSpPr>
          <p:cNvPr id="6" name="Group 28"/>
          <p:cNvGrpSpPr>
            <a:grpSpLocks/>
          </p:cNvGrpSpPr>
          <p:nvPr/>
        </p:nvGrpSpPr>
        <p:grpSpPr bwMode="auto">
          <a:xfrm>
            <a:off x="12472988" y="5527694"/>
            <a:ext cx="989013" cy="182563"/>
            <a:chOff x="6657" y="3656"/>
            <a:chExt cx="527" cy="121"/>
          </a:xfrm>
        </p:grpSpPr>
        <p:sp>
          <p:nvSpPr>
            <p:cNvPr id="955421" name="Rectangle 29"/>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22" name="Rectangle 30"/>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23" name="Rectangle 31"/>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24" name="Rectangle 32"/>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grpSp>
      <p:grpSp>
        <p:nvGrpSpPr>
          <p:cNvPr id="7" name="Group 33"/>
          <p:cNvGrpSpPr>
            <a:grpSpLocks/>
          </p:cNvGrpSpPr>
          <p:nvPr/>
        </p:nvGrpSpPr>
        <p:grpSpPr bwMode="auto">
          <a:xfrm>
            <a:off x="12472988" y="5957888"/>
            <a:ext cx="989013" cy="182562"/>
            <a:chOff x="6657" y="3941"/>
            <a:chExt cx="527" cy="121"/>
          </a:xfrm>
        </p:grpSpPr>
        <p:sp>
          <p:nvSpPr>
            <p:cNvPr id="955426" name="Rectangle 34"/>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27" name="Rectangle 35"/>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28" name="Rectangle 36"/>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29" name="Rectangle 37"/>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grpSp>
      <p:grpSp>
        <p:nvGrpSpPr>
          <p:cNvPr id="8" name="Group 38"/>
          <p:cNvGrpSpPr>
            <a:grpSpLocks/>
          </p:cNvGrpSpPr>
          <p:nvPr/>
        </p:nvGrpSpPr>
        <p:grpSpPr bwMode="auto">
          <a:xfrm>
            <a:off x="12472988" y="6697662"/>
            <a:ext cx="989013" cy="182562"/>
            <a:chOff x="6657" y="4430"/>
            <a:chExt cx="527" cy="121"/>
          </a:xfrm>
        </p:grpSpPr>
        <p:sp>
          <p:nvSpPr>
            <p:cNvPr id="955431" name="Rectangle 39"/>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32" name="Rectangle 40"/>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33" name="Rectangle 41"/>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34" name="Rectangle 42"/>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grpSp>
      <p:grpSp>
        <p:nvGrpSpPr>
          <p:cNvPr id="9" name="Group 43"/>
          <p:cNvGrpSpPr>
            <a:grpSpLocks/>
          </p:cNvGrpSpPr>
          <p:nvPr/>
        </p:nvGrpSpPr>
        <p:grpSpPr bwMode="auto">
          <a:xfrm>
            <a:off x="12472988" y="5032375"/>
            <a:ext cx="989013" cy="184150"/>
            <a:chOff x="6657" y="3329"/>
            <a:chExt cx="527" cy="122"/>
          </a:xfrm>
        </p:grpSpPr>
        <p:sp>
          <p:nvSpPr>
            <p:cNvPr id="955436" name="Rectangle 44"/>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37" name="Rectangle 45"/>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38" name="Rectangle 46"/>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39" name="Rectangle 47"/>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grpSp>
      <p:grpSp>
        <p:nvGrpSpPr>
          <p:cNvPr id="10" name="Group 48"/>
          <p:cNvGrpSpPr>
            <a:grpSpLocks/>
          </p:cNvGrpSpPr>
          <p:nvPr/>
        </p:nvGrpSpPr>
        <p:grpSpPr bwMode="auto">
          <a:xfrm>
            <a:off x="12472988" y="4600594"/>
            <a:ext cx="989013" cy="182563"/>
            <a:chOff x="6657" y="3043"/>
            <a:chExt cx="527" cy="121"/>
          </a:xfrm>
        </p:grpSpPr>
        <p:sp>
          <p:nvSpPr>
            <p:cNvPr id="955441" name="Rectangle 49"/>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42" name="Rectangle 50"/>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43" name="Rectangle 51"/>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44" name="Rectangle 52"/>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grpSp>
      <p:grpSp>
        <p:nvGrpSpPr>
          <p:cNvPr id="11" name="Group 53"/>
          <p:cNvGrpSpPr>
            <a:grpSpLocks/>
          </p:cNvGrpSpPr>
          <p:nvPr/>
        </p:nvGrpSpPr>
        <p:grpSpPr bwMode="auto">
          <a:xfrm>
            <a:off x="12472988" y="4354513"/>
            <a:ext cx="989013" cy="184150"/>
            <a:chOff x="6657" y="2881"/>
            <a:chExt cx="527" cy="121"/>
          </a:xfrm>
        </p:grpSpPr>
        <p:sp>
          <p:nvSpPr>
            <p:cNvPr id="955446" name="Rectangle 54"/>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47" name="Rectangle 55"/>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48" name="Rectangle 56"/>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49" name="Rectangle 57"/>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grpSp>
      <p:sp>
        <p:nvSpPr>
          <p:cNvPr id="955450" name="Rectangle 58"/>
          <p:cNvSpPr>
            <a:spLocks noChangeArrowheads="1"/>
          </p:cNvSpPr>
          <p:nvPr/>
        </p:nvSpPr>
        <p:spPr bwMode="auto">
          <a:xfrm>
            <a:off x="12269789" y="2263775"/>
            <a:ext cx="1401762" cy="2654300"/>
          </a:xfrm>
          <a:prstGeom prst="rect">
            <a:avLst/>
          </a:prstGeom>
          <a:noFill/>
          <a:ln w="9525">
            <a:noFill/>
            <a:miter lim="800000"/>
            <a:headEnd/>
            <a:tailEnd/>
          </a:ln>
          <a:effectLst/>
        </p:spPr>
        <p:txBody>
          <a:bodyPr lIns="87788" tIns="43895" rIns="87788" bIns="43895"/>
          <a:lstStyle/>
          <a:p>
            <a:pPr>
              <a:lnSpc>
                <a:spcPct val="120000"/>
              </a:lnSpc>
            </a:pPr>
            <a:r>
              <a:rPr lang="zh-CN" altLang="en-US" sz="1200" b="1" dirty="0">
                <a:solidFill>
                  <a:srgbClr val="F8F8F8"/>
                </a:solidFill>
                <a:latin typeface="华文细黑" pitchFamily="2" charset="-122"/>
                <a:ea typeface="华文细黑" pitchFamily="2" charset="-122"/>
              </a:rPr>
              <a:t>配色参考方案：</a:t>
            </a:r>
          </a:p>
          <a:p>
            <a:pPr>
              <a:lnSpc>
                <a:spcPct val="120000"/>
              </a:lnSpc>
            </a:pPr>
            <a:r>
              <a:rPr lang="zh-CN" altLang="en-US" sz="1200" b="1" dirty="0">
                <a:solidFill>
                  <a:srgbClr val="F8F8F8"/>
                </a:solidFill>
                <a:latin typeface="华文细黑" pitchFamily="2" charset="-122"/>
                <a:ea typeface="华文细黑" pitchFamily="2" charset="-122"/>
              </a:rPr>
              <a:t>建议同一页面内不超过四种颜色，以下是９组配色方案，同一页面内只选择一组使用。</a:t>
            </a:r>
          </a:p>
          <a:p>
            <a:pPr>
              <a:lnSpc>
                <a:spcPct val="120000"/>
              </a:lnSpc>
            </a:pPr>
            <a:r>
              <a:rPr lang="zh-CN" altLang="en-US" sz="1200" b="1" dirty="0">
                <a:solidFill>
                  <a:srgbClr val="F8F8F8"/>
                </a:solidFill>
                <a:latin typeface="华文细黑" pitchFamily="2" charset="-122"/>
                <a:ea typeface="华文细黑" pitchFamily="2" charset="-122"/>
              </a:rPr>
              <a:t>（仅供参考）</a:t>
            </a:r>
          </a:p>
        </p:txBody>
      </p:sp>
      <p:sp>
        <p:nvSpPr>
          <p:cNvPr id="955451" name="Rectangle 59"/>
          <p:cNvSpPr>
            <a:spLocks noChangeArrowheads="1"/>
          </p:cNvSpPr>
          <p:nvPr/>
        </p:nvSpPr>
        <p:spPr bwMode="auto">
          <a:xfrm>
            <a:off x="12269789" y="-61912"/>
            <a:ext cx="1401762" cy="838201"/>
          </a:xfrm>
          <a:prstGeom prst="rect">
            <a:avLst/>
          </a:prstGeom>
          <a:noFill/>
          <a:ln w="9525">
            <a:noFill/>
            <a:miter lim="800000"/>
            <a:headEnd/>
            <a:tailEnd/>
          </a:ln>
          <a:effectLst/>
        </p:spPr>
        <p:txBody>
          <a:bodyPr lIns="87788" tIns="43895" rIns="87788" bIns="43895"/>
          <a:lstStyle/>
          <a:p>
            <a:pPr>
              <a:lnSpc>
                <a:spcPct val="120000"/>
              </a:lnSpc>
            </a:pPr>
            <a:r>
              <a:rPr lang="zh-CN" altLang="en-US" sz="1200" b="1" dirty="0">
                <a:solidFill>
                  <a:srgbClr val="F8F8F8"/>
                </a:solidFill>
                <a:latin typeface="华文细黑" pitchFamily="2" charset="-122"/>
                <a:ea typeface="华文细黑" pitchFamily="2" charset="-122"/>
              </a:rPr>
              <a:t>客户或者合作伙伴的标志放在右上角</a:t>
            </a:r>
            <a:r>
              <a:rPr lang="en-US" altLang="zh-CN" sz="1200" b="1" dirty="0">
                <a:solidFill>
                  <a:srgbClr val="F8F8F8"/>
                </a:solidFill>
                <a:latin typeface="华文细黑" pitchFamily="2" charset="-122"/>
                <a:ea typeface="华文细黑" pitchFamily="2" charset="-122"/>
              </a:rPr>
              <a:t>.</a:t>
            </a:r>
          </a:p>
        </p:txBody>
      </p:sp>
    </p:spTree>
    <p:extLst>
      <p:ext uri="{BB962C8B-B14F-4D97-AF65-F5344CB8AC3E}">
        <p14:creationId xmlns:p14="http://schemas.microsoft.com/office/powerpoint/2010/main" val="2119052626"/>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itchFamily="34" charset="-122"/>
                <a:ea typeface="微软雅黑" pitchFamily="34" charset="-122"/>
              </a:defRPr>
            </a:lvl1pPr>
          </a:lstStyle>
          <a:p>
            <a:r>
              <a:rPr lang="en-US" dirty="0"/>
              <a:t>Click to edit Master title style</a:t>
            </a:r>
          </a:p>
        </p:txBody>
      </p:sp>
      <p:sp>
        <p:nvSpPr>
          <p:cNvPr id="3" name="Content Placeholder 2"/>
          <p:cNvSpPr>
            <a:spLocks noGrp="1"/>
          </p:cNvSpPr>
          <p:nvPr>
            <p:ph idx="1"/>
          </p:nvPr>
        </p:nvSpPr>
        <p:spPr/>
        <p:txBody>
          <a:bodyPr/>
          <a:lstStyle>
            <a:lvl1pPr>
              <a:defRPr>
                <a:latin typeface="微软雅黑" pitchFamily="34" charset="-122"/>
                <a:ea typeface="微软雅黑" pitchFamily="34" charset="-122"/>
              </a:defRPr>
            </a:lvl1pPr>
            <a:lvl2pPr>
              <a:defRPr>
                <a:latin typeface="微软雅黑" pitchFamily="34" charset="-122"/>
                <a:ea typeface="微软雅黑" pitchFamily="34" charset="-122"/>
              </a:defRPr>
            </a:lvl2pPr>
            <a:lvl3pPr>
              <a:defRPr>
                <a:latin typeface="微软雅黑" pitchFamily="34" charset="-122"/>
                <a:ea typeface="微软雅黑" pitchFamily="34" charset="-122"/>
              </a:defRPr>
            </a:lvl3pPr>
            <a:lvl4pPr>
              <a:defRPr>
                <a:latin typeface="微软雅黑" pitchFamily="34" charset="-122"/>
                <a:ea typeface="微软雅黑" pitchFamily="34" charset="-122"/>
              </a:defRPr>
            </a:lvl4pPr>
            <a:lvl5pPr>
              <a:defRPr>
                <a:latin typeface="微软雅黑" pitchFamily="34" charset="-122"/>
                <a:ea typeface="微软雅黑"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53045736"/>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625" y="4406919"/>
            <a:ext cx="10366375"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625" y="2906713"/>
            <a:ext cx="10366375" cy="1500187"/>
          </a:xfrm>
        </p:spPr>
        <p:txBody>
          <a:bodyPr anchor="b"/>
          <a:lstStyle>
            <a:lvl1pPr marL="0" indent="0">
              <a:buNone/>
              <a:defRPr sz="2000"/>
            </a:lvl1pPr>
            <a:lvl2pPr marL="457146" indent="0">
              <a:buNone/>
              <a:defRPr sz="1800"/>
            </a:lvl2pPr>
            <a:lvl3pPr marL="914292" indent="0">
              <a:buNone/>
              <a:defRPr sz="1600"/>
            </a:lvl3pPr>
            <a:lvl4pPr marL="1371438" indent="0">
              <a:buNone/>
              <a:defRPr sz="1400"/>
            </a:lvl4pPr>
            <a:lvl5pPr marL="1828584" indent="0">
              <a:buNone/>
              <a:defRPr sz="1400"/>
            </a:lvl5pPr>
            <a:lvl6pPr marL="2285730" indent="0">
              <a:buNone/>
              <a:defRPr sz="1400"/>
            </a:lvl6pPr>
            <a:lvl7pPr marL="2742875" indent="0">
              <a:buNone/>
              <a:defRPr sz="1400"/>
            </a:lvl7pPr>
            <a:lvl8pPr marL="3200022" indent="0">
              <a:buNone/>
              <a:defRPr sz="1400"/>
            </a:lvl8pPr>
            <a:lvl9pPr marL="3657167" indent="0">
              <a:buNone/>
              <a:defRPr sz="1400"/>
            </a:lvl9pPr>
          </a:lstStyle>
          <a:p>
            <a:pPr lvl="0"/>
            <a:r>
              <a:rPr lang="en-US"/>
              <a:t>Click to edit Master text styles</a:t>
            </a:r>
          </a:p>
        </p:txBody>
      </p:sp>
    </p:spTree>
    <p:extLst>
      <p:ext uri="{BB962C8B-B14F-4D97-AF65-F5344CB8AC3E}">
        <p14:creationId xmlns:p14="http://schemas.microsoft.com/office/powerpoint/2010/main" val="332139514"/>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81050" y="1600204"/>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345238" y="1600204"/>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15355628"/>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4639"/>
            <a:ext cx="10975974"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13" y="1535113"/>
            <a:ext cx="5387975" cy="639762"/>
          </a:xfrm>
        </p:spPr>
        <p:txBody>
          <a:bodyPr anchor="b"/>
          <a:lstStyle>
            <a:lvl1pPr marL="0" indent="0">
              <a:buNone/>
              <a:defRPr sz="2400" b="1"/>
            </a:lvl1pPr>
            <a:lvl2pPr marL="457146" indent="0">
              <a:buNone/>
              <a:defRPr sz="2000" b="1"/>
            </a:lvl2pPr>
            <a:lvl3pPr marL="914292" indent="0">
              <a:buNone/>
              <a:defRPr sz="1800" b="1"/>
            </a:lvl3pPr>
            <a:lvl4pPr marL="1371438" indent="0">
              <a:buNone/>
              <a:defRPr sz="1600" b="1"/>
            </a:lvl4pPr>
            <a:lvl5pPr marL="1828584" indent="0">
              <a:buNone/>
              <a:defRPr sz="1600" b="1"/>
            </a:lvl5pPr>
            <a:lvl6pPr marL="2285730" indent="0">
              <a:buNone/>
              <a:defRPr sz="1600" b="1"/>
            </a:lvl6pPr>
            <a:lvl7pPr marL="2742875" indent="0">
              <a:buNone/>
              <a:defRPr sz="1600" b="1"/>
            </a:lvl7pPr>
            <a:lvl8pPr marL="3200022" indent="0">
              <a:buNone/>
              <a:defRPr sz="1600" b="1"/>
            </a:lvl8pPr>
            <a:lvl9pPr marL="365716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13" y="2174876"/>
            <a:ext cx="53879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4425" y="1535113"/>
            <a:ext cx="5391150" cy="639762"/>
          </a:xfrm>
        </p:spPr>
        <p:txBody>
          <a:bodyPr anchor="b"/>
          <a:lstStyle>
            <a:lvl1pPr marL="0" indent="0">
              <a:buNone/>
              <a:defRPr sz="2400" b="1"/>
            </a:lvl1pPr>
            <a:lvl2pPr marL="457146" indent="0">
              <a:buNone/>
              <a:defRPr sz="2000" b="1"/>
            </a:lvl2pPr>
            <a:lvl3pPr marL="914292" indent="0">
              <a:buNone/>
              <a:defRPr sz="1800" b="1"/>
            </a:lvl3pPr>
            <a:lvl4pPr marL="1371438" indent="0">
              <a:buNone/>
              <a:defRPr sz="1600" b="1"/>
            </a:lvl4pPr>
            <a:lvl5pPr marL="1828584" indent="0">
              <a:buNone/>
              <a:defRPr sz="1600" b="1"/>
            </a:lvl5pPr>
            <a:lvl6pPr marL="2285730" indent="0">
              <a:buNone/>
              <a:defRPr sz="1600" b="1"/>
            </a:lvl6pPr>
            <a:lvl7pPr marL="2742875" indent="0">
              <a:buNone/>
              <a:defRPr sz="1600" b="1"/>
            </a:lvl7pPr>
            <a:lvl8pPr marL="3200022" indent="0">
              <a:buNone/>
              <a:defRPr sz="1600" b="1"/>
            </a:lvl8pPr>
            <a:lvl9pPr marL="365716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4425" y="2174876"/>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7011980"/>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1"/>
            </a:lvl1pPr>
          </a:lstStyle>
          <a:p>
            <a:r>
              <a:rPr lang="zh-CN" altLang="en-US" dirty="0"/>
              <a:t>单击此处编辑母版标题样式</a:t>
            </a:r>
          </a:p>
        </p:txBody>
      </p:sp>
      <p:sp>
        <p:nvSpPr>
          <p:cNvPr id="3" name="内容占位符 2"/>
          <p:cNvSpPr>
            <a:spLocks noGrp="1"/>
          </p:cNvSpPr>
          <p:nvPr>
            <p:ph idx="1"/>
          </p:nvPr>
        </p:nvSpPr>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6195817"/>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0914662"/>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612"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7263" y="273052"/>
            <a:ext cx="681831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3" y="1435102"/>
            <a:ext cx="4011612" cy="4691063"/>
          </a:xfrm>
        </p:spPr>
        <p:txBody>
          <a:bodyPr/>
          <a:lstStyle>
            <a:lvl1pPr marL="0" indent="0">
              <a:buNone/>
              <a:defRPr sz="1400"/>
            </a:lvl1pPr>
            <a:lvl2pPr marL="457146" indent="0">
              <a:buNone/>
              <a:defRPr sz="1200"/>
            </a:lvl2pPr>
            <a:lvl3pPr marL="914292" indent="0">
              <a:buNone/>
              <a:defRPr sz="1000"/>
            </a:lvl3pPr>
            <a:lvl4pPr marL="1371438" indent="0">
              <a:buNone/>
              <a:defRPr sz="1000"/>
            </a:lvl4pPr>
            <a:lvl5pPr marL="1828584" indent="0">
              <a:buNone/>
              <a:defRPr sz="1000"/>
            </a:lvl5pPr>
            <a:lvl6pPr marL="2285730" indent="0">
              <a:buNone/>
              <a:defRPr sz="1000"/>
            </a:lvl6pPr>
            <a:lvl7pPr marL="2742875" indent="0">
              <a:buNone/>
              <a:defRPr sz="1000"/>
            </a:lvl7pPr>
            <a:lvl8pPr marL="3200022" indent="0">
              <a:buNone/>
              <a:defRPr sz="1000"/>
            </a:lvl8pPr>
            <a:lvl9pPr marL="3657167" indent="0">
              <a:buNone/>
              <a:defRPr sz="1000"/>
            </a:lvl9pPr>
          </a:lstStyle>
          <a:p>
            <a:pPr lvl="0"/>
            <a:r>
              <a:rPr lang="en-US"/>
              <a:t>Click to edit Master text styles</a:t>
            </a:r>
          </a:p>
        </p:txBody>
      </p:sp>
    </p:spTree>
    <p:extLst>
      <p:ext uri="{BB962C8B-B14F-4D97-AF65-F5344CB8AC3E}">
        <p14:creationId xmlns:p14="http://schemas.microsoft.com/office/powerpoint/2010/main" val="1894186439"/>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90777" y="4800600"/>
            <a:ext cx="7316788"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90777" y="612776"/>
            <a:ext cx="7316788" cy="4114800"/>
          </a:xfrm>
        </p:spPr>
        <p:txBody>
          <a:bodyPr/>
          <a:lstStyle>
            <a:lvl1pPr marL="0" indent="0">
              <a:buNone/>
              <a:defRPr sz="3200"/>
            </a:lvl1pPr>
            <a:lvl2pPr marL="457146" indent="0">
              <a:buNone/>
              <a:defRPr sz="2800"/>
            </a:lvl2pPr>
            <a:lvl3pPr marL="914292" indent="0">
              <a:buNone/>
              <a:defRPr sz="2400"/>
            </a:lvl3pPr>
            <a:lvl4pPr marL="1371438" indent="0">
              <a:buNone/>
              <a:defRPr sz="2000"/>
            </a:lvl4pPr>
            <a:lvl5pPr marL="1828584" indent="0">
              <a:buNone/>
              <a:defRPr sz="2000"/>
            </a:lvl5pPr>
            <a:lvl6pPr marL="2285730" indent="0">
              <a:buNone/>
              <a:defRPr sz="2000"/>
            </a:lvl6pPr>
            <a:lvl7pPr marL="2742875" indent="0">
              <a:buNone/>
              <a:defRPr sz="2000"/>
            </a:lvl7pPr>
            <a:lvl8pPr marL="3200022" indent="0">
              <a:buNone/>
              <a:defRPr sz="2000"/>
            </a:lvl8pPr>
            <a:lvl9pPr marL="3657167" indent="0">
              <a:buNone/>
              <a:defRPr sz="2000"/>
            </a:lvl9pPr>
          </a:lstStyle>
          <a:p>
            <a:r>
              <a:rPr lang="en-US"/>
              <a:t>Click icon to add picture</a:t>
            </a:r>
          </a:p>
        </p:txBody>
      </p:sp>
      <p:sp>
        <p:nvSpPr>
          <p:cNvPr id="4" name="Text Placeholder 3"/>
          <p:cNvSpPr>
            <a:spLocks noGrp="1"/>
          </p:cNvSpPr>
          <p:nvPr>
            <p:ph type="body" sz="half" idx="2"/>
          </p:nvPr>
        </p:nvSpPr>
        <p:spPr>
          <a:xfrm>
            <a:off x="2390777" y="5367338"/>
            <a:ext cx="7316788" cy="804862"/>
          </a:xfrm>
        </p:spPr>
        <p:txBody>
          <a:bodyPr/>
          <a:lstStyle>
            <a:lvl1pPr marL="0" indent="0">
              <a:buNone/>
              <a:defRPr sz="1400"/>
            </a:lvl1pPr>
            <a:lvl2pPr marL="457146" indent="0">
              <a:buNone/>
              <a:defRPr sz="1200"/>
            </a:lvl2pPr>
            <a:lvl3pPr marL="914292" indent="0">
              <a:buNone/>
              <a:defRPr sz="1000"/>
            </a:lvl3pPr>
            <a:lvl4pPr marL="1371438" indent="0">
              <a:buNone/>
              <a:defRPr sz="1000"/>
            </a:lvl4pPr>
            <a:lvl5pPr marL="1828584" indent="0">
              <a:buNone/>
              <a:defRPr sz="1000"/>
            </a:lvl5pPr>
            <a:lvl6pPr marL="2285730" indent="0">
              <a:buNone/>
              <a:defRPr sz="1000"/>
            </a:lvl6pPr>
            <a:lvl7pPr marL="2742875" indent="0">
              <a:buNone/>
              <a:defRPr sz="1000"/>
            </a:lvl7pPr>
            <a:lvl8pPr marL="3200022" indent="0">
              <a:buNone/>
              <a:defRPr sz="1000"/>
            </a:lvl8pPr>
            <a:lvl9pPr marL="3657167" indent="0">
              <a:buNone/>
              <a:defRPr sz="1000"/>
            </a:lvl9pPr>
          </a:lstStyle>
          <a:p>
            <a:pPr lvl="0"/>
            <a:r>
              <a:rPr lang="en-US"/>
              <a:t>Click to edit Master text styles</a:t>
            </a:r>
          </a:p>
        </p:txBody>
      </p:sp>
    </p:spTree>
    <p:extLst>
      <p:ext uri="{BB962C8B-B14F-4D97-AF65-F5344CB8AC3E}">
        <p14:creationId xmlns:p14="http://schemas.microsoft.com/office/powerpoint/2010/main" val="2007356494"/>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75203895"/>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13825" y="274640"/>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781052" y="274640"/>
            <a:ext cx="8080374"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39790270"/>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781052" y="274640"/>
            <a:ext cx="10975974"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67944550"/>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3" name="AutoShape 7"/>
          <p:cNvSpPr>
            <a:spLocks noChangeArrowheads="1"/>
          </p:cNvSpPr>
          <p:nvPr userDrawn="1"/>
        </p:nvSpPr>
        <p:spPr bwMode="ltGray">
          <a:xfrm rot="5400000">
            <a:off x="-2398432" y="212163"/>
            <a:ext cx="4824413" cy="6362240"/>
          </a:xfrm>
          <a:custGeom>
            <a:avLst/>
            <a:gdLst>
              <a:gd name="G0" fmla="+- 10601 0 0"/>
              <a:gd name="G1" fmla="+- 11774873 0 0"/>
              <a:gd name="G2" fmla="+- 0 0 11774873"/>
              <a:gd name="T0" fmla="*/ 0 256 1"/>
              <a:gd name="T1" fmla="*/ 180 256 1"/>
              <a:gd name="G3" fmla="+- 11774873 T0 T1"/>
              <a:gd name="T2" fmla="*/ 0 256 1"/>
              <a:gd name="T3" fmla="*/ 90 256 1"/>
              <a:gd name="G4" fmla="+- 11774873 T2 T3"/>
              <a:gd name="G5" fmla="*/ G4 2 1"/>
              <a:gd name="T4" fmla="*/ 90 256 1"/>
              <a:gd name="T5" fmla="*/ 0 256 1"/>
              <a:gd name="G6" fmla="+- 11774873 T4 T5"/>
              <a:gd name="G7" fmla="*/ G6 2 1"/>
              <a:gd name="G8" fmla="abs 11774873"/>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601"/>
              <a:gd name="G18" fmla="*/ 10601 1 2"/>
              <a:gd name="G19" fmla="+- G18 5400 0"/>
              <a:gd name="G20" fmla="cos G19 11774873"/>
              <a:gd name="G21" fmla="sin G19 11774873"/>
              <a:gd name="G22" fmla="+- G20 10800 0"/>
              <a:gd name="G23" fmla="+- G21 10800 0"/>
              <a:gd name="G24" fmla="+- 10800 0 G20"/>
              <a:gd name="G25" fmla="+- 10601 10800 0"/>
              <a:gd name="G26" fmla="?: G9 G17 G25"/>
              <a:gd name="G27" fmla="?: G9 0 21600"/>
              <a:gd name="G28" fmla="cos 10800 11774873"/>
              <a:gd name="G29" fmla="sin 10800 11774873"/>
              <a:gd name="G30" fmla="sin 10601 11774873"/>
              <a:gd name="G31" fmla="+- G28 10800 0"/>
              <a:gd name="G32" fmla="+- G29 10800 0"/>
              <a:gd name="G33" fmla="+- G30 10800 0"/>
              <a:gd name="G34" fmla="?: G4 0 G31"/>
              <a:gd name="G35" fmla="?: 11774873 G34 0"/>
              <a:gd name="G36" fmla="?: G6 G35 G31"/>
              <a:gd name="G37" fmla="+- 21600 0 G36"/>
              <a:gd name="G38" fmla="?: G4 0 G33"/>
              <a:gd name="G39" fmla="?: 11774873 G38 G32"/>
              <a:gd name="G40" fmla="?: G6 G39 0"/>
              <a:gd name="G41" fmla="?: G4 G32 21600"/>
              <a:gd name="G42" fmla="?: G6 G41 G33"/>
              <a:gd name="T12" fmla="*/ 10800 w 21600"/>
              <a:gd name="T13" fmla="*/ 0 h 21600"/>
              <a:gd name="T14" fmla="*/ 99 w 21600"/>
              <a:gd name="T15" fmla="*/ 10861 h 21600"/>
              <a:gd name="T16" fmla="*/ 10800 w 21600"/>
              <a:gd name="T17" fmla="*/ 199 h 21600"/>
              <a:gd name="T18" fmla="*/ 21501 w 21600"/>
              <a:gd name="T19" fmla="*/ 10861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99" y="10861"/>
                </a:moveTo>
                <a:cubicBezTo>
                  <a:pt x="199" y="10840"/>
                  <a:pt x="199" y="10820"/>
                  <a:pt x="199" y="10800"/>
                </a:cubicBezTo>
                <a:cubicBezTo>
                  <a:pt x="199" y="4945"/>
                  <a:pt x="4945" y="199"/>
                  <a:pt x="10800" y="199"/>
                </a:cubicBezTo>
                <a:cubicBezTo>
                  <a:pt x="16654" y="199"/>
                  <a:pt x="21401" y="4945"/>
                  <a:pt x="21401" y="10800"/>
                </a:cubicBezTo>
                <a:cubicBezTo>
                  <a:pt x="21401" y="10820"/>
                  <a:pt x="21400" y="10840"/>
                  <a:pt x="21400" y="10861"/>
                </a:cubicBezTo>
                <a:lnTo>
                  <a:pt x="21599" y="10862"/>
                </a:lnTo>
                <a:cubicBezTo>
                  <a:pt x="21599" y="10841"/>
                  <a:pt x="21600" y="10820"/>
                  <a:pt x="21600" y="10800"/>
                </a:cubicBezTo>
                <a:cubicBezTo>
                  <a:pt x="21600" y="4835"/>
                  <a:pt x="16764" y="0"/>
                  <a:pt x="10800" y="0"/>
                </a:cubicBezTo>
                <a:cubicBezTo>
                  <a:pt x="4835" y="0"/>
                  <a:pt x="0" y="4835"/>
                  <a:pt x="0" y="10800"/>
                </a:cubicBezTo>
                <a:cubicBezTo>
                  <a:pt x="-1" y="10820"/>
                  <a:pt x="0" y="10841"/>
                  <a:pt x="0" y="10862"/>
                </a:cubicBezTo>
                <a:close/>
              </a:path>
            </a:pathLst>
          </a:custGeom>
          <a:solidFill>
            <a:srgbClr val="DDDDDD"/>
          </a:solidFill>
          <a:ln w="9525" algn="ctr">
            <a:noFill/>
            <a:miter lim="800000"/>
            <a:headEnd/>
            <a:tailEnd/>
          </a:ln>
          <a:effectLst/>
        </p:spPr>
        <p:txBody>
          <a:bodyPr wrap="none" lIns="100042" tIns="50022" rIns="100042" bIns="50022" anchor="ctr"/>
          <a:lstStyle/>
          <a:p>
            <a:pPr>
              <a:spcBef>
                <a:spcPct val="50000"/>
              </a:spcBef>
              <a:defRPr/>
            </a:pPr>
            <a:endParaRPr lang="zh-CN" altLang="en-US" sz="1600" b="1">
              <a:solidFill>
                <a:srgbClr val="B2B2B2"/>
              </a:solidFill>
              <a:latin typeface="Arial" pitchFamily="34" charset="0"/>
              <a:ea typeface="宋体"/>
            </a:endParaRPr>
          </a:p>
        </p:txBody>
      </p:sp>
      <p:sp>
        <p:nvSpPr>
          <p:cNvPr id="4" name="AutoShape 8"/>
          <p:cNvSpPr>
            <a:spLocks noChangeArrowheads="1"/>
          </p:cNvSpPr>
          <p:nvPr userDrawn="1"/>
        </p:nvSpPr>
        <p:spPr bwMode="blackGray">
          <a:xfrm rot="5400000" flipH="1">
            <a:off x="-2025651" y="788306"/>
            <a:ext cx="4032250" cy="5240115"/>
          </a:xfrm>
          <a:custGeom>
            <a:avLst/>
            <a:gdLst>
              <a:gd name="G0" fmla="+- 5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6"/>
              <a:gd name="G18" fmla="*/ 56 1 2"/>
              <a:gd name="G19" fmla="+- G18 5400 0"/>
              <a:gd name="G20" fmla="cos G19 11796480"/>
              <a:gd name="G21" fmla="sin G19 11796480"/>
              <a:gd name="G22" fmla="+- G20 10800 0"/>
              <a:gd name="G23" fmla="+- G21 10800 0"/>
              <a:gd name="G24" fmla="+- 10800 0 G20"/>
              <a:gd name="G25" fmla="+- 56 10800 0"/>
              <a:gd name="G26" fmla="?: G9 G17 G25"/>
              <a:gd name="G27" fmla="?: G9 0 21600"/>
              <a:gd name="G28" fmla="cos 10800 11796480"/>
              <a:gd name="G29" fmla="sin 10800 11796480"/>
              <a:gd name="G30" fmla="sin 5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5372 w 21600"/>
              <a:gd name="T15" fmla="*/ 10800 h 21600"/>
              <a:gd name="T16" fmla="*/ 10800 w 21600"/>
              <a:gd name="T17" fmla="*/ 10744 h 21600"/>
              <a:gd name="T18" fmla="*/ 16228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DDDDDD">
                  <a:alpha val="56000"/>
                </a:srgbClr>
              </a:gs>
              <a:gs pos="100000">
                <a:srgbClr val="DDDDDD">
                  <a:gamma/>
                  <a:tint val="0"/>
                  <a:invGamma/>
                  <a:alpha val="48000"/>
                </a:srgbClr>
              </a:gs>
            </a:gsLst>
            <a:lin ang="5400000" scaled="1"/>
          </a:gradFill>
          <a:ln w="0" algn="ctr">
            <a:noFill/>
            <a:miter lim="800000"/>
            <a:headEnd/>
            <a:tailEnd/>
          </a:ln>
          <a:effectLst/>
        </p:spPr>
        <p:txBody>
          <a:bodyPr wrap="none" lIns="100042" tIns="50022" rIns="100042" bIns="50022" anchor="ctr"/>
          <a:lstStyle/>
          <a:p>
            <a:pPr>
              <a:spcBef>
                <a:spcPct val="50000"/>
              </a:spcBef>
              <a:defRPr/>
            </a:pPr>
            <a:endParaRPr lang="zh-CN" altLang="en-US" sz="1600" b="1">
              <a:solidFill>
                <a:srgbClr val="B2B2B2"/>
              </a:solidFill>
              <a:latin typeface="Arial" pitchFamily="34" charset="0"/>
              <a:ea typeface="宋体"/>
            </a:endParaRPr>
          </a:p>
        </p:txBody>
      </p:sp>
      <p:sp>
        <p:nvSpPr>
          <p:cNvPr id="2" name="Title 1"/>
          <p:cNvSpPr>
            <a:spLocks noGrp="1"/>
          </p:cNvSpPr>
          <p:nvPr>
            <p:ph type="title"/>
          </p:nvPr>
        </p:nvSpPr>
        <p:spPr/>
        <p:txBody>
          <a:bodyPr/>
          <a:lstStyle/>
          <a:p>
            <a:r>
              <a:rPr lang="en-US" altLang="zh-CN" dirty="0"/>
              <a:t>Click to edit Master title style</a:t>
            </a:r>
            <a:endParaRPr lang="zh-CN" altLang="en-US" dirty="0"/>
          </a:p>
        </p:txBody>
      </p:sp>
      <p:sp>
        <p:nvSpPr>
          <p:cNvPr id="5" name="Footer Placeholder 2"/>
          <p:cNvSpPr>
            <a:spLocks noGrp="1"/>
          </p:cNvSpPr>
          <p:nvPr>
            <p:ph type="ftr" sz="quarter" idx="10"/>
          </p:nvPr>
        </p:nvSpPr>
        <p:spPr>
          <a:xfrm>
            <a:off x="4166688" y="6245225"/>
            <a:ext cx="3861805" cy="476250"/>
          </a:xfrm>
          <a:prstGeom prst="rect">
            <a:avLst/>
          </a:prstGeom>
        </p:spPr>
        <p:txBody>
          <a:bodyPr lIns="91430" tIns="45714" rIns="91430" bIns="45714"/>
          <a:lstStyle>
            <a:lvl1pPr>
              <a:defRPr/>
            </a:lvl1pPr>
          </a:lstStyle>
          <a:p>
            <a:pPr>
              <a:spcBef>
                <a:spcPct val="50000"/>
              </a:spcBef>
              <a:defRPr/>
            </a:pPr>
            <a:endParaRPr lang="en-US" altLang="zh-CN" sz="1600" b="1">
              <a:solidFill>
                <a:srgbClr val="B2B2B2"/>
              </a:solidFill>
              <a:latin typeface="Arial" pitchFamily="34" charset="0"/>
              <a:ea typeface="宋体"/>
            </a:endParaRPr>
          </a:p>
        </p:txBody>
      </p:sp>
      <p:sp>
        <p:nvSpPr>
          <p:cNvPr id="6" name="Slide Number Placeholder 3"/>
          <p:cNvSpPr>
            <a:spLocks noGrp="1"/>
          </p:cNvSpPr>
          <p:nvPr>
            <p:ph type="sldNum" sz="quarter" idx="11"/>
          </p:nvPr>
        </p:nvSpPr>
        <p:spPr>
          <a:xfrm>
            <a:off x="8739875" y="6245225"/>
            <a:ext cx="2845541" cy="476250"/>
          </a:xfrm>
          <a:prstGeom prst="rect">
            <a:avLst/>
          </a:prstGeom>
        </p:spPr>
        <p:txBody>
          <a:bodyPr lIns="91430" tIns="45714" rIns="91430" bIns="45714"/>
          <a:lstStyle>
            <a:lvl1pPr>
              <a:defRPr/>
            </a:lvl1pPr>
          </a:lstStyle>
          <a:p>
            <a:pPr>
              <a:spcBef>
                <a:spcPct val="50000"/>
              </a:spcBef>
              <a:defRPr/>
            </a:pPr>
            <a:fld id="{3ECAD478-A27F-4824-A53E-869ACD424606}" type="slidenum">
              <a:rPr lang="en-US" altLang="zh-CN" sz="1600" b="1">
                <a:solidFill>
                  <a:srgbClr val="2D2015"/>
                </a:solidFill>
                <a:latin typeface="Arial" pitchFamily="34" charset="0"/>
                <a:ea typeface="宋体"/>
              </a:rPr>
              <a:pPr>
                <a:spcBef>
                  <a:spcPct val="50000"/>
                </a:spcBef>
                <a:defRPr/>
              </a:pPr>
              <a:t>‹#›</a:t>
            </a:fld>
            <a:endParaRPr lang="en-US" altLang="zh-CN" sz="1600" b="1">
              <a:solidFill>
                <a:srgbClr val="2D2015"/>
              </a:solidFill>
              <a:latin typeface="Arial" pitchFamily="34" charset="0"/>
              <a:ea typeface="宋体"/>
            </a:endParaRPr>
          </a:p>
        </p:txBody>
      </p:sp>
    </p:spTree>
    <p:extLst>
      <p:ext uri="{BB962C8B-B14F-4D97-AF65-F5344CB8AC3E}">
        <p14:creationId xmlns:p14="http://schemas.microsoft.com/office/powerpoint/2010/main" val="2417183326"/>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07" y="400105"/>
            <a:ext cx="10440989" cy="573317"/>
          </a:xfrm>
          <a:prstGeom prst="rect">
            <a:avLst/>
          </a:prstGeo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46" rIns="80091" bIns="40046" numCol="1" anchor="t" anchorCtr="0" compatLnSpc="1">
            <a:prstTxWarp prst="textNoShape">
              <a:avLst/>
            </a:prstTxWarp>
            <a:spAutoFit/>
          </a:bodyPr>
          <a:lstStyle>
            <a:lvl1pPr>
              <a:defRPr lang="zh-CN" altLang="en-US" kern="1200" dirty="0">
                <a:latin typeface="+mj-lt"/>
                <a:ea typeface="Arial Unicode MS" pitchFamily="34" charset="-122"/>
                <a:cs typeface="Times New Roman" pitchFamily="18" charset="0"/>
              </a:defRPr>
            </a:lvl1pPr>
          </a:lstStyle>
          <a:p>
            <a:pPr lvl="0"/>
            <a:r>
              <a:rPr lang="zh-CN" altLang="en-US" dirty="0"/>
              <a:t>单击此处编辑母版标题样式</a:t>
            </a:r>
          </a:p>
        </p:txBody>
      </p:sp>
    </p:spTree>
    <p:extLst>
      <p:ext uri="{BB962C8B-B14F-4D97-AF65-F5344CB8AC3E}">
        <p14:creationId xmlns:p14="http://schemas.microsoft.com/office/powerpoint/2010/main" val="3208602071"/>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83477557"/>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02" y="400103"/>
            <a:ext cx="10440989" cy="573353"/>
          </a:xfrm>
          <a:prstGeom prst="rect">
            <a:avLst/>
          </a:prstGeo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t" anchorCtr="0" compatLnSpc="1">
            <a:prstTxWarp prst="textNoShape">
              <a:avLst/>
            </a:prstTxWarp>
            <a:spAutoFit/>
          </a:bodyPr>
          <a:lstStyle>
            <a:lvl1pPr>
              <a:defRPr lang="zh-CN" altLang="en-US" kern="1200" dirty="0">
                <a:latin typeface="+mj-lt"/>
                <a:ea typeface="Arial Unicode MS" pitchFamily="34" charset="-122"/>
                <a:cs typeface="Times New Roman" pitchFamily="18" charset="0"/>
              </a:defRPr>
            </a:lvl1pPr>
          </a:lstStyle>
          <a:p>
            <a:pPr lvl="0"/>
            <a:r>
              <a:rPr lang="zh-CN" altLang="en-US" dirty="0"/>
              <a:t>单击此处编辑母版标题样式</a:t>
            </a:r>
          </a:p>
        </p:txBody>
      </p:sp>
    </p:spTree>
    <p:extLst>
      <p:ext uri="{BB962C8B-B14F-4D97-AF65-F5344CB8AC3E}">
        <p14:creationId xmlns:p14="http://schemas.microsoft.com/office/powerpoint/2010/main" val="1737176109"/>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080" y="456134"/>
            <a:ext cx="10739242" cy="993400"/>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Microsoft YaHei" panose="020B0503020204020204" pitchFamily="34" charset="-122"/>
                <a:ea typeface="Microsoft YaHei" panose="020B0503020204020204" pitchFamily="34" charset="-122"/>
              </a:defRPr>
            </a:lvl1pPr>
            <a:lvl2pPr marL="593841" indent="0" algn="ctr">
              <a:buNone/>
              <a:defRPr sz="2598"/>
            </a:lvl2pPr>
            <a:lvl3pPr marL="1187679" indent="0" algn="ctr">
              <a:buNone/>
              <a:defRPr sz="2338"/>
            </a:lvl3pPr>
            <a:lvl4pPr marL="1781521" indent="0" algn="ctr">
              <a:buNone/>
              <a:defRPr sz="2079"/>
            </a:lvl4pPr>
            <a:lvl5pPr marL="2375360" indent="0" algn="ctr">
              <a:buNone/>
              <a:defRPr sz="2079"/>
            </a:lvl5pPr>
            <a:lvl6pPr marL="2969200" indent="0" algn="ctr">
              <a:buNone/>
              <a:defRPr sz="2079"/>
            </a:lvl6pPr>
            <a:lvl7pPr marL="3563040" indent="0" algn="ctr">
              <a:buNone/>
              <a:defRPr sz="2079"/>
            </a:lvl7pPr>
            <a:lvl8pPr marL="4156881" indent="0" algn="ctr">
              <a:buNone/>
              <a:defRPr sz="2079"/>
            </a:lvl8pPr>
            <a:lvl9pPr marL="4750720" indent="0" algn="ctr">
              <a:buNone/>
              <a:defRPr sz="2079"/>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id="{8A4EAA63-3827-DA40-B921-C01084B9DA87}"/>
              </a:ext>
            </a:extLst>
          </p:cNvPr>
          <p:cNvSpPr>
            <a:spLocks noGrp="1"/>
          </p:cNvSpPr>
          <p:nvPr>
            <p:ph idx="10" hasCustomPrompt="1"/>
          </p:nvPr>
        </p:nvSpPr>
        <p:spPr>
          <a:xfrm>
            <a:off x="736812" y="1501989"/>
            <a:ext cx="10732160" cy="4690459"/>
          </a:xfrm>
          <a:prstGeom prst="rect">
            <a:avLst/>
          </a:prstGeom>
        </p:spPr>
        <p:txBody>
          <a:bodyPr lIns="0" tIns="0" rIns="0" bIns="0"/>
          <a:lstStyle>
            <a:lvl1pPr marL="12372" indent="0">
              <a:lnSpc>
                <a:spcPct val="100000"/>
              </a:lnSpc>
              <a:spcBef>
                <a:spcPts val="0"/>
              </a:spcBef>
              <a:buFontTx/>
              <a:buNone/>
              <a:tabLst>
                <a:tab pos="1208299" algn="ctr"/>
              </a:tabLst>
              <a:defRPr sz="18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5797" indent="-171142">
              <a:buFont typeface="Arial" panose="020B0604020202020204" pitchFamily="34" charset="0"/>
              <a:buChar char="•"/>
              <a:tabLst>
                <a:tab pos="1208299" algn="ctr"/>
              </a:tabLst>
              <a:defRPr sz="1299" baseline="0"/>
            </a:lvl2pPr>
            <a:lvl3pPr marL="525797" indent="-171142">
              <a:buFont typeface="Arial" panose="020B0604020202020204" pitchFamily="34" charset="0"/>
              <a:buChar char="•"/>
              <a:tabLst>
                <a:tab pos="1208299" algn="ctr"/>
              </a:tabLst>
              <a:defRPr sz="1299" baseline="0"/>
            </a:lvl3pPr>
            <a:lvl4pPr marL="525797" indent="-171142">
              <a:buFont typeface="Arial" panose="020B0604020202020204" pitchFamily="34" charset="0"/>
              <a:buChar char="•"/>
              <a:tabLst>
                <a:tab pos="1208299" algn="ctr"/>
              </a:tabLst>
              <a:defRPr sz="1299" baseline="0"/>
            </a:lvl4pPr>
            <a:lvl5pPr marL="525797" indent="-171142">
              <a:buFont typeface="Arial" panose="020B0604020202020204" pitchFamily="34" charset="0"/>
              <a:buChar char="•"/>
              <a:tabLst>
                <a:tab pos="1208299" algn="ctr"/>
              </a:tabLst>
              <a:defRPr sz="1299"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4098992509"/>
      </p:ext>
    </p:extLst>
  </p:cSld>
  <p:clrMapOvr>
    <a:masterClrMapping/>
  </p:clrMapOvr>
  <p:extLst>
    <p:ext uri="{DCECCB84-F9BA-43D5-87BE-67443E8EF086}">
      <p15:sldGuideLst xmlns:p15="http://schemas.microsoft.com/office/powerpoint/2012/main">
        <p15:guide id="2" pos="3842">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目录页">
    <p:bg>
      <p:bgPr>
        <a:solidFill>
          <a:srgbClr val="EBEBEB"/>
        </a:solidFill>
        <a:effectLst/>
      </p:bgPr>
    </p:bg>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20F7C7B5-0135-F749-B910-7325E96AE705}"/>
              </a:ext>
            </a:extLst>
          </p:cNvPr>
          <p:cNvSpPr>
            <a:spLocks noGrp="1"/>
          </p:cNvSpPr>
          <p:nvPr>
            <p:ph type="body" sz="quarter" idx="10" hasCustomPrompt="1"/>
          </p:nvPr>
        </p:nvSpPr>
        <p:spPr>
          <a:xfrm>
            <a:off x="1033486" y="1843092"/>
            <a:ext cx="10120742" cy="3013725"/>
          </a:xfrm>
          <a:prstGeom prst="rect">
            <a:avLst/>
          </a:prstGeom>
        </p:spPr>
        <p:txBody>
          <a:bodyPr tIns="90000" bIns="90000"/>
          <a:lstStyle>
            <a:lvl1pPr marL="412420" indent="-398145">
              <a:lnSpc>
                <a:spcPct val="70000"/>
              </a:lnSpc>
              <a:buFont typeface="+mj-lt"/>
              <a:buAutoNum type="arabicPeriod"/>
              <a:tabLst/>
              <a:defRPr sz="2198">
                <a:solidFill>
                  <a:schemeClr val="tx1"/>
                </a:solidFill>
                <a:latin typeface="Microsoft YaHei" panose="020B0503020204020204" pitchFamily="34" charset="-122"/>
                <a:ea typeface="Microsoft YaHei" panose="020B0503020204020204" pitchFamily="34" charset="-122"/>
              </a:defRPr>
            </a:lvl1pPr>
            <a:lvl2pPr marL="412420" indent="-398145">
              <a:buFont typeface="+mj-lt"/>
              <a:buAutoNum type="arabicPeriod"/>
              <a:tabLst/>
              <a:defRPr/>
            </a:lvl2pPr>
            <a:lvl3pPr marL="14275" indent="0">
              <a:buFont typeface="+mj-lt"/>
              <a:buNone/>
              <a:tabLst/>
              <a:defRPr sz="2198">
                <a:latin typeface="Microsoft YaHei" panose="020B0503020204020204" pitchFamily="34" charset="-122"/>
                <a:ea typeface="Microsoft YaHei" panose="020B0503020204020204" pitchFamily="34" charset="-122"/>
              </a:defRPr>
            </a:lvl3pPr>
            <a:lvl4pPr marL="14275" indent="0">
              <a:buFont typeface="+mj-lt"/>
              <a:buNone/>
              <a:tabLst/>
              <a:defRPr sz="2198">
                <a:latin typeface="Microsoft YaHei" panose="020B0503020204020204" pitchFamily="34" charset="-122"/>
                <a:ea typeface="Microsoft YaHei" panose="020B0503020204020204" pitchFamily="34" charset="-122"/>
              </a:defRPr>
            </a:lvl4pPr>
            <a:lvl5pPr marL="14275" indent="0">
              <a:buFont typeface="+mj-lt"/>
              <a:buNone/>
              <a:tabLst/>
              <a:defRPr sz="2198">
                <a:latin typeface="Microsoft YaHei" panose="020B0503020204020204" pitchFamily="34" charset="-122"/>
                <a:ea typeface="Microsoft YaHei" panose="020B0503020204020204" pitchFamily="34" charset="-122"/>
              </a:defRPr>
            </a:lvl5pPr>
          </a:lstStyle>
          <a:p>
            <a:pPr lvl="0"/>
            <a:r>
              <a:rPr lang="zh-CN" altLang="en-US" dirty="0"/>
              <a:t>单击此处添加文本</a:t>
            </a:r>
            <a:endParaRPr lang="en-US" altLang="zh-CN" dirty="0"/>
          </a:p>
        </p:txBody>
      </p:sp>
      <p:cxnSp>
        <p:nvCxnSpPr>
          <p:cNvPr id="3"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785" y="1349255"/>
            <a:ext cx="885852"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4" name="文本框 16">
            <a:extLst>
              <a:ext uri="{FF2B5EF4-FFF2-40B4-BE49-F238E27FC236}">
                <a16:creationId xmlns:a16="http://schemas.microsoft.com/office/drawing/2014/main" id="{568EC886-2612-1F43-AB51-21A76A078357}"/>
              </a:ext>
            </a:extLst>
          </p:cNvPr>
          <p:cNvSpPr txBox="1"/>
          <p:nvPr userDrawn="1"/>
        </p:nvSpPr>
        <p:spPr>
          <a:xfrm>
            <a:off x="918799" y="630376"/>
            <a:ext cx="1147336" cy="653509"/>
          </a:xfrm>
          <a:prstGeom prst="rect">
            <a:avLst/>
          </a:prstGeom>
          <a:noFill/>
        </p:spPr>
        <p:txBody>
          <a:bodyPr wrap="none" rtlCol="0">
            <a:spAutoFit/>
          </a:bodyPr>
          <a:lstStyle/>
          <a:p>
            <a:pPr defTabSz="913746" fontAlgn="auto">
              <a:spcBef>
                <a:spcPts val="0"/>
              </a:spcBef>
              <a:spcAft>
                <a:spcPts val="0"/>
              </a:spcAft>
            </a:pPr>
            <a:r>
              <a:rPr kumimoji="1" lang="zh-CN" altLang="en-US" sz="3598" dirty="0">
                <a:solidFill>
                  <a:srgbClr val="1D1D1A"/>
                </a:solidFill>
                <a:latin typeface="Microsoft YaHei" charset="-122"/>
                <a:ea typeface="Microsoft YaHei" charset="-122"/>
                <a:cs typeface="Microsoft YaHei" charset="-122"/>
              </a:rPr>
              <a:t>目录</a:t>
            </a:r>
          </a:p>
        </p:txBody>
      </p:sp>
    </p:spTree>
    <p:extLst>
      <p:ext uri="{BB962C8B-B14F-4D97-AF65-F5344CB8AC3E}">
        <p14:creationId xmlns:p14="http://schemas.microsoft.com/office/powerpoint/2010/main" val="14786294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408961" y="170356"/>
            <a:ext cx="11233770" cy="935887"/>
          </a:xfrm>
        </p:spPr>
        <p:txBody>
          <a:bodyPr>
            <a:noAutofit/>
          </a:bodyPr>
          <a:lstStyle>
            <a:lvl1pPr marL="0" marR="0" indent="0" algn="l" defTabSz="1217737" rtl="0" eaLnBrk="1" fontAlgn="auto" latinLnBrk="0" hangingPunct="1">
              <a:lnSpc>
                <a:spcPct val="100000"/>
              </a:lnSpc>
              <a:spcBef>
                <a:spcPct val="0"/>
              </a:spcBef>
              <a:spcAft>
                <a:spcPts val="0"/>
              </a:spcAft>
              <a:buClrTx/>
              <a:buSzTx/>
              <a:buFontTx/>
              <a:buNone/>
              <a:tabLst/>
              <a:defRPr sz="3197" b="0">
                <a:solidFill>
                  <a:schemeClr val="tx1">
                    <a:lumMod val="75000"/>
                    <a:lumOff val="25000"/>
                  </a:schemeClr>
                </a:solidFill>
                <a:latin typeface="+mj-ea"/>
                <a:ea typeface="+mj-ea"/>
              </a:defRPr>
            </a:lvl1pPr>
          </a:lstStyle>
          <a:p>
            <a:endParaRPr lang="en-US" altLang="zh-CN" dirty="0"/>
          </a:p>
        </p:txBody>
      </p:sp>
    </p:spTree>
    <p:extLst>
      <p:ext uri="{BB962C8B-B14F-4D97-AF65-F5344CB8AC3E}">
        <p14:creationId xmlns:p14="http://schemas.microsoft.com/office/powerpoint/2010/main" val="348909244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4" name="副标题 2"/>
          <p:cNvSpPr>
            <a:spLocks noGrp="1"/>
          </p:cNvSpPr>
          <p:nvPr>
            <p:ph type="subTitle" idx="1" hasCustomPrompt="1"/>
          </p:nvPr>
        </p:nvSpPr>
        <p:spPr>
          <a:xfrm>
            <a:off x="425055" y="2646690"/>
            <a:ext cx="11345079" cy="1564620"/>
          </a:xfrm>
          <a:prstGeom prst="rect">
            <a:avLst/>
          </a:prstGeom>
        </p:spPr>
        <p:txBody>
          <a:bodyPr>
            <a:normAutofit/>
          </a:bodyPr>
          <a:lstStyle>
            <a:lvl1pPr marL="0" marR="0" indent="0" algn="ctr" defTabSz="1217737" rtl="0" eaLnBrk="1" fontAlgn="auto" latinLnBrk="0" hangingPunct="1">
              <a:lnSpc>
                <a:spcPct val="100000"/>
              </a:lnSpc>
              <a:spcBef>
                <a:spcPct val="20000"/>
              </a:spcBef>
              <a:spcAft>
                <a:spcPts val="0"/>
              </a:spcAft>
              <a:buClrTx/>
              <a:buSzTx/>
              <a:buFont typeface="Arial" pitchFamily="34" charset="0"/>
              <a:buNone/>
              <a:tabLst/>
              <a:defRPr sz="3996" baseline="0">
                <a:solidFill>
                  <a:schemeClr val="bg1"/>
                </a:solidFill>
                <a:latin typeface="+mn-ea"/>
                <a:ea typeface="+mn-ea"/>
              </a:defRPr>
            </a:lvl1pPr>
            <a:lvl2pPr marL="608868" indent="0" algn="ctr">
              <a:buNone/>
              <a:defRPr>
                <a:solidFill>
                  <a:schemeClr val="tx1">
                    <a:tint val="75000"/>
                  </a:schemeClr>
                </a:solidFill>
              </a:defRPr>
            </a:lvl2pPr>
            <a:lvl3pPr marL="1217737" indent="0" algn="ctr">
              <a:buNone/>
              <a:defRPr>
                <a:solidFill>
                  <a:schemeClr val="tx1">
                    <a:tint val="75000"/>
                  </a:schemeClr>
                </a:solidFill>
              </a:defRPr>
            </a:lvl3pPr>
            <a:lvl4pPr marL="1826606" indent="0" algn="ctr">
              <a:buNone/>
              <a:defRPr>
                <a:solidFill>
                  <a:schemeClr val="tx1">
                    <a:tint val="75000"/>
                  </a:schemeClr>
                </a:solidFill>
              </a:defRPr>
            </a:lvl4pPr>
            <a:lvl5pPr marL="2435474" indent="0" algn="ctr">
              <a:buNone/>
              <a:defRPr>
                <a:solidFill>
                  <a:schemeClr val="tx1">
                    <a:tint val="75000"/>
                  </a:schemeClr>
                </a:solidFill>
              </a:defRPr>
            </a:lvl5pPr>
            <a:lvl6pPr marL="3044344" indent="0" algn="ctr">
              <a:buNone/>
              <a:defRPr>
                <a:solidFill>
                  <a:schemeClr val="tx1">
                    <a:tint val="75000"/>
                  </a:schemeClr>
                </a:solidFill>
              </a:defRPr>
            </a:lvl6pPr>
            <a:lvl7pPr marL="3653212" indent="0" algn="ctr">
              <a:buNone/>
              <a:defRPr>
                <a:solidFill>
                  <a:schemeClr val="tx1">
                    <a:tint val="75000"/>
                  </a:schemeClr>
                </a:solidFill>
              </a:defRPr>
            </a:lvl7pPr>
            <a:lvl8pPr marL="4262079" indent="0" algn="ctr">
              <a:buNone/>
              <a:defRPr>
                <a:solidFill>
                  <a:schemeClr val="tx1">
                    <a:tint val="75000"/>
                  </a:schemeClr>
                </a:solidFill>
              </a:defRPr>
            </a:lvl8pPr>
            <a:lvl9pPr marL="4870950" indent="0" algn="ctr">
              <a:buNone/>
              <a:defRPr>
                <a:solidFill>
                  <a:schemeClr val="tx1">
                    <a:tint val="75000"/>
                  </a:schemeClr>
                </a:solidFill>
              </a:defRPr>
            </a:lvl9pPr>
          </a:lstStyle>
          <a:p>
            <a:r>
              <a:rPr lang="zh-CN" altLang="en-US" dirty="0"/>
              <a:t>微软雅黑 </a:t>
            </a:r>
            <a:r>
              <a:rPr lang="en-US" altLang="zh-CN" dirty="0"/>
              <a:t>40pt </a:t>
            </a:r>
            <a:r>
              <a:rPr lang="zh-CN" altLang="en-US" dirty="0"/>
              <a:t>，居中，最多两行</a:t>
            </a:r>
          </a:p>
        </p:txBody>
      </p:sp>
    </p:spTree>
    <p:extLst>
      <p:ext uri="{BB962C8B-B14F-4D97-AF65-F5344CB8AC3E}">
        <p14:creationId xmlns:p14="http://schemas.microsoft.com/office/powerpoint/2010/main" val="81856888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cSld name="1_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1"/>
            </a:lvl1pPr>
          </a:lstStyle>
          <a:p>
            <a:r>
              <a:rPr lang="zh-CN" altLang="en-US" dirty="0"/>
              <a:t>单击此处编辑母版标题样式</a:t>
            </a:r>
          </a:p>
        </p:txBody>
      </p:sp>
    </p:spTree>
    <p:custDataLst>
      <p:tags r:id="rId1"/>
    </p:custDataLst>
    <p:extLst>
      <p:ext uri="{BB962C8B-B14F-4D97-AF65-F5344CB8AC3E}">
        <p14:creationId xmlns:p14="http://schemas.microsoft.com/office/powerpoint/2010/main" val="217161807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408962" y="170356"/>
            <a:ext cx="11233770" cy="935887"/>
          </a:xfrm>
        </p:spPr>
        <p:txBody>
          <a:bodyPr>
            <a:noAutofit/>
          </a:bodyPr>
          <a:lstStyle>
            <a:lvl1pPr marL="0" marR="0" indent="0" algn="l" defTabSz="1217493" rtl="0" eaLnBrk="1" fontAlgn="auto" latinLnBrk="0" hangingPunct="1">
              <a:lnSpc>
                <a:spcPct val="100000"/>
              </a:lnSpc>
              <a:spcBef>
                <a:spcPct val="0"/>
              </a:spcBef>
              <a:spcAft>
                <a:spcPts val="0"/>
              </a:spcAft>
              <a:buClrTx/>
              <a:buSzTx/>
              <a:buFontTx/>
              <a:buNone/>
              <a:tabLst/>
              <a:defRPr sz="3196" b="0">
                <a:solidFill>
                  <a:schemeClr val="tx1">
                    <a:lumMod val="75000"/>
                    <a:lumOff val="25000"/>
                  </a:schemeClr>
                </a:solidFill>
                <a:latin typeface="+mj-ea"/>
                <a:ea typeface="+mj-ea"/>
              </a:defRPr>
            </a:lvl1pPr>
          </a:lstStyle>
          <a:p>
            <a:endParaRPr lang="en-US" altLang="zh-CN" dirty="0"/>
          </a:p>
        </p:txBody>
      </p:sp>
    </p:spTree>
    <p:extLst>
      <p:ext uri="{BB962C8B-B14F-4D97-AF65-F5344CB8AC3E}">
        <p14:creationId xmlns:p14="http://schemas.microsoft.com/office/powerpoint/2010/main" val="142241128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sp>
        <p:nvSpPr>
          <p:cNvPr id="2" name="Title 1"/>
          <p:cNvSpPr>
            <a:spLocks noGrp="1"/>
          </p:cNvSpPr>
          <p:nvPr>
            <p:ph type="title"/>
          </p:nvPr>
        </p:nvSpPr>
        <p:spPr>
          <a:xfrm>
            <a:off x="1180467" y="152640"/>
            <a:ext cx="9693564" cy="920857"/>
          </a:xfrm>
          <a:prstGeom prst="rect">
            <a:avLst/>
          </a:prstGeom>
        </p:spPr>
        <p:txBody>
          <a:bodyPr/>
          <a:lstStyle>
            <a:lvl1pPr>
              <a:defRPr sz="2666"/>
            </a:lvl1pPr>
          </a:lstStyle>
          <a:p>
            <a:r>
              <a:rPr lang="zh-CN" altLang="en-US" dirty="0"/>
              <a:t>单击此处编辑母版标题样式</a:t>
            </a:r>
          </a:p>
        </p:txBody>
      </p:sp>
      <p:sp>
        <p:nvSpPr>
          <p:cNvPr id="3" name="Date Placeholder 2"/>
          <p:cNvSpPr>
            <a:spLocks noGrp="1"/>
          </p:cNvSpPr>
          <p:nvPr>
            <p:ph type="dt" sz="half" idx="10"/>
          </p:nvPr>
        </p:nvSpPr>
        <p:spPr>
          <a:xfrm>
            <a:off x="514485" y="6463562"/>
            <a:ext cx="4645900" cy="394441"/>
          </a:xfrm>
          <a:prstGeom prst="rect">
            <a:avLst/>
          </a:prstGeom>
        </p:spPr>
        <p:txBody>
          <a:bodyPr/>
          <a:lstStyle/>
          <a:p>
            <a:r>
              <a:rPr lang="en-US">
                <a:solidFill>
                  <a:prstClr val="black"/>
                </a:solidFill>
              </a:rPr>
              <a:t>A. Hecker | VFCS 2019 | Lisbon, Nov 27-28 2019</a:t>
            </a:r>
          </a:p>
        </p:txBody>
      </p:sp>
      <p:sp>
        <p:nvSpPr>
          <p:cNvPr id="4" name="Footer Placeholder 3"/>
          <p:cNvSpPr>
            <a:spLocks noGrp="1"/>
          </p:cNvSpPr>
          <p:nvPr>
            <p:ph type="ftr" sz="quarter" idx="11"/>
          </p:nvPr>
        </p:nvSpPr>
        <p:spPr>
          <a:xfrm>
            <a:off x="5274715" y="6482612"/>
            <a:ext cx="5586613" cy="354895"/>
          </a:xfrm>
          <a:prstGeom prst="rect">
            <a:avLst/>
          </a:prstGeom>
        </p:spPr>
        <p:txBody>
          <a:bodyPr/>
          <a:lstStyle/>
          <a:p>
            <a:r>
              <a:rPr lang="en-US">
                <a:solidFill>
                  <a:prstClr val="black"/>
                </a:solidFill>
              </a:rPr>
              <a:t>Quo vadis, 5G?</a:t>
            </a:r>
            <a:endParaRPr lang="en-US" dirty="0">
              <a:solidFill>
                <a:prstClr val="black"/>
              </a:solidFill>
            </a:endParaRPr>
          </a:p>
        </p:txBody>
      </p:sp>
      <p:sp>
        <p:nvSpPr>
          <p:cNvPr id="5" name="Slide Number Placeholder 4"/>
          <p:cNvSpPr>
            <a:spLocks noGrp="1"/>
          </p:cNvSpPr>
          <p:nvPr>
            <p:ph type="sldNum" sz="quarter" idx="12"/>
          </p:nvPr>
        </p:nvSpPr>
        <p:spPr>
          <a:xfrm>
            <a:off x="10962955" y="6467372"/>
            <a:ext cx="699663" cy="370135"/>
          </a:xfrm>
          <a:prstGeom prst="rect">
            <a:avLst/>
          </a:prstGeom>
        </p:spPr>
        <p:txBody>
          <a:bodyPr/>
          <a:lstStyle/>
          <a:p>
            <a:fld id="{2569D8B7-0D15-41AC-B51A-DD73ED0E9E9C}"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204164925"/>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9"/>
          <p:cNvSpPr>
            <a:spLocks noGrp="1" noChangeArrowheads="1"/>
          </p:cNvSpPr>
          <p:nvPr>
            <p:ph type="dt" sz="half" idx="10"/>
          </p:nvPr>
        </p:nvSpPr>
        <p:spPr>
          <a:ln/>
        </p:spPr>
        <p:txBody>
          <a:bodyPr/>
          <a:lstStyle>
            <a:lvl1pPr>
              <a:defRPr/>
            </a:lvl1pPr>
          </a:lstStyle>
          <a:p>
            <a:pPr>
              <a:defRPr/>
            </a:pPr>
            <a:endParaRPr lang="de-DE">
              <a:solidFill>
                <a:srgbClr val="000000"/>
              </a:solidFill>
            </a:endParaRPr>
          </a:p>
          <a:p>
            <a:pPr>
              <a:defRPr/>
            </a:pPr>
            <a:r>
              <a:rPr lang="de-DE">
                <a:solidFill>
                  <a:srgbClr val="000000"/>
                </a:solidFill>
              </a:rPr>
              <a:t>Page </a:t>
            </a:r>
            <a:fld id="{39DF11FC-D3C5-4C33-A08F-FC5802FB334E}" type="slidenum">
              <a:rPr lang="de-DE">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98252678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目录页">
    <p:bg>
      <p:bgPr>
        <a:solidFill>
          <a:srgbClr val="EBEBEB"/>
        </a:solidFill>
        <a:effectLst/>
      </p:bgPr>
    </p:bg>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20F7C7B5-0135-F749-B910-7325E96AE705}"/>
              </a:ext>
            </a:extLst>
          </p:cNvPr>
          <p:cNvSpPr>
            <a:spLocks noGrp="1"/>
          </p:cNvSpPr>
          <p:nvPr>
            <p:ph type="body" sz="quarter" idx="10" hasCustomPrompt="1"/>
          </p:nvPr>
        </p:nvSpPr>
        <p:spPr>
          <a:xfrm>
            <a:off x="1033486" y="1843094"/>
            <a:ext cx="10120742" cy="3013725"/>
          </a:xfrm>
          <a:prstGeom prst="rect">
            <a:avLst/>
          </a:prstGeom>
        </p:spPr>
        <p:txBody>
          <a:bodyPr tIns="90000" bIns="90000"/>
          <a:lstStyle>
            <a:lvl1pPr marL="412379" indent="-398105">
              <a:lnSpc>
                <a:spcPct val="70000"/>
              </a:lnSpc>
              <a:buFont typeface="+mj-lt"/>
              <a:buAutoNum type="arabicPeriod"/>
              <a:tabLst/>
              <a:defRPr sz="2198">
                <a:solidFill>
                  <a:schemeClr val="tx1"/>
                </a:solidFill>
                <a:latin typeface="Microsoft YaHei" panose="020B0503020204020204" pitchFamily="34" charset="-122"/>
                <a:ea typeface="Microsoft YaHei" panose="020B0503020204020204" pitchFamily="34" charset="-122"/>
              </a:defRPr>
            </a:lvl1pPr>
            <a:lvl2pPr marL="412379" indent="-398105">
              <a:buFont typeface="+mj-lt"/>
              <a:buAutoNum type="arabicPeriod"/>
              <a:tabLst/>
              <a:defRPr/>
            </a:lvl2pPr>
            <a:lvl3pPr marL="14274" indent="0">
              <a:buFont typeface="+mj-lt"/>
              <a:buNone/>
              <a:tabLst/>
              <a:defRPr sz="2198">
                <a:latin typeface="Microsoft YaHei" panose="020B0503020204020204" pitchFamily="34" charset="-122"/>
                <a:ea typeface="Microsoft YaHei" panose="020B0503020204020204" pitchFamily="34" charset="-122"/>
              </a:defRPr>
            </a:lvl3pPr>
            <a:lvl4pPr marL="14274" indent="0">
              <a:buFont typeface="+mj-lt"/>
              <a:buNone/>
              <a:tabLst/>
              <a:defRPr sz="2198">
                <a:latin typeface="Microsoft YaHei" panose="020B0503020204020204" pitchFamily="34" charset="-122"/>
                <a:ea typeface="Microsoft YaHei" panose="020B0503020204020204" pitchFamily="34" charset="-122"/>
              </a:defRPr>
            </a:lvl4pPr>
            <a:lvl5pPr marL="14274" indent="0">
              <a:buFont typeface="+mj-lt"/>
              <a:buNone/>
              <a:tabLst/>
              <a:defRPr sz="2198">
                <a:latin typeface="Microsoft YaHei" panose="020B0503020204020204" pitchFamily="34" charset="-122"/>
                <a:ea typeface="Microsoft YaHei" panose="020B0503020204020204" pitchFamily="34" charset="-122"/>
              </a:defRPr>
            </a:lvl5pPr>
          </a:lstStyle>
          <a:p>
            <a:pPr lvl="0"/>
            <a:r>
              <a:rPr lang="zh-CN" altLang="en-US" dirty="0"/>
              <a:t>单击此处添加文本</a:t>
            </a:r>
            <a:endParaRPr lang="en-US" altLang="zh-CN" dirty="0"/>
          </a:p>
        </p:txBody>
      </p:sp>
      <p:cxnSp>
        <p:nvCxnSpPr>
          <p:cNvPr id="3"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785" y="1349255"/>
            <a:ext cx="885852"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4" name="文本框 16">
            <a:extLst>
              <a:ext uri="{FF2B5EF4-FFF2-40B4-BE49-F238E27FC236}">
                <a16:creationId xmlns:a16="http://schemas.microsoft.com/office/drawing/2014/main" id="{568EC886-2612-1F43-AB51-21A76A078357}"/>
              </a:ext>
            </a:extLst>
          </p:cNvPr>
          <p:cNvSpPr txBox="1"/>
          <p:nvPr userDrawn="1"/>
        </p:nvSpPr>
        <p:spPr>
          <a:xfrm>
            <a:off x="918800" y="630376"/>
            <a:ext cx="1147336" cy="653509"/>
          </a:xfrm>
          <a:prstGeom prst="rect">
            <a:avLst/>
          </a:prstGeom>
          <a:noFill/>
        </p:spPr>
        <p:txBody>
          <a:bodyPr wrap="none" rtlCol="0">
            <a:spAutoFit/>
          </a:bodyPr>
          <a:lstStyle/>
          <a:p>
            <a:pPr defTabSz="913655" fontAlgn="auto">
              <a:spcBef>
                <a:spcPts val="0"/>
              </a:spcBef>
              <a:spcAft>
                <a:spcPts val="0"/>
              </a:spcAft>
            </a:pPr>
            <a:r>
              <a:rPr kumimoji="1" lang="zh-CN" altLang="en-US" sz="3598" dirty="0">
                <a:solidFill>
                  <a:srgbClr val="1D1D1A"/>
                </a:solidFill>
                <a:latin typeface="Microsoft YaHei" charset="-122"/>
                <a:ea typeface="Microsoft YaHei" charset="-122"/>
                <a:cs typeface="Microsoft YaHei" charset="-122"/>
              </a:rPr>
              <a:t>目录</a:t>
            </a:r>
          </a:p>
        </p:txBody>
      </p:sp>
    </p:spTree>
    <p:extLst>
      <p:ext uri="{BB962C8B-B14F-4D97-AF65-F5344CB8AC3E}">
        <p14:creationId xmlns:p14="http://schemas.microsoft.com/office/powerpoint/2010/main" val="17723437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729080" y="456134"/>
            <a:ext cx="10739242" cy="993400"/>
          </a:xfrm>
          <a:prstGeom prst="rect">
            <a:avLst/>
          </a:prstGeom>
        </p:spPr>
        <p:txBody>
          <a:bodyPr lIns="0" tIns="0" rIns="0" bIns="0" anchor="t">
            <a:normAutofit/>
          </a:bodyPr>
          <a:lstStyle>
            <a:lvl1pPr marL="0" indent="0" algn="l">
              <a:lnSpc>
                <a:spcPts val="3428"/>
              </a:lnSpc>
              <a:spcBef>
                <a:spcPts val="0"/>
              </a:spcBef>
              <a:buNone/>
              <a:defRPr sz="3198" baseline="0">
                <a:solidFill>
                  <a:schemeClr val="tx1"/>
                </a:solidFill>
                <a:latin typeface="微软雅黑" panose="020B0503020204020204" pitchFamily="34" charset="-122"/>
                <a:ea typeface="微软雅黑" panose="020B0503020204020204" pitchFamily="34" charset="-122"/>
              </a:defRPr>
            </a:lvl1pPr>
            <a:lvl2pPr marL="593192" indent="0" algn="ctr">
              <a:buNone/>
              <a:defRPr sz="2598"/>
            </a:lvl2pPr>
            <a:lvl3pPr marL="1187016" indent="0" algn="ctr">
              <a:buNone/>
              <a:defRPr sz="2338"/>
            </a:lvl3pPr>
            <a:lvl4pPr marL="1780207" indent="0" algn="ctr">
              <a:buNone/>
              <a:defRPr sz="2078"/>
            </a:lvl4pPr>
            <a:lvl5pPr marL="2373398" indent="0" algn="ctr">
              <a:buNone/>
              <a:defRPr sz="2078"/>
            </a:lvl5pPr>
            <a:lvl6pPr marL="2966588" indent="0" algn="ctr">
              <a:buNone/>
              <a:defRPr sz="2078"/>
            </a:lvl6pPr>
            <a:lvl7pPr marL="3560414" indent="0" algn="ctr">
              <a:buNone/>
              <a:defRPr sz="2078"/>
            </a:lvl7pPr>
            <a:lvl8pPr marL="4153605" indent="0" algn="ctr">
              <a:buNone/>
              <a:defRPr sz="2078"/>
            </a:lvl8pPr>
            <a:lvl9pPr marL="4746795" indent="0" algn="ctr">
              <a:buNone/>
              <a:defRPr sz="2078"/>
            </a:lvl9pPr>
          </a:lstStyle>
          <a:p>
            <a:r>
              <a:rPr lang="zh-CN" altLang="en-US" dirty="0"/>
              <a:t>单击此处添加标题</a:t>
            </a:r>
            <a:endParaRPr lang="en-US" dirty="0"/>
          </a:p>
        </p:txBody>
      </p:sp>
      <p:sp>
        <p:nvSpPr>
          <p:cNvPr id="5" name="Content Placeholder 2"/>
          <p:cNvSpPr>
            <a:spLocks noGrp="1"/>
          </p:cNvSpPr>
          <p:nvPr>
            <p:ph idx="12" hasCustomPrompt="1"/>
          </p:nvPr>
        </p:nvSpPr>
        <p:spPr>
          <a:xfrm>
            <a:off x="725929" y="1512881"/>
            <a:ext cx="10732159" cy="4690459"/>
          </a:xfrm>
          <a:prstGeom prst="rect">
            <a:avLst/>
          </a:prstGeom>
        </p:spPr>
        <p:txBody>
          <a:bodyPr lIns="0" tIns="0" rIns="0" bIns="0"/>
          <a:lstStyle>
            <a:lvl1pPr marL="179543" marR="0" indent="-168124" algn="l" defTabSz="1187016"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6683" algn="ctr"/>
              </a:tabLst>
              <a:defRPr sz="1798" baseline="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328633" marR="0" indent="-168124" algn="l" defTabSz="1187016" rtl="0" eaLnBrk="1" fontAlgn="auto" latinLnBrk="0" hangingPunct="1">
              <a:lnSpc>
                <a:spcPct val="100000"/>
              </a:lnSpc>
              <a:spcBef>
                <a:spcPts val="0"/>
              </a:spcBef>
              <a:spcAft>
                <a:spcPts val="600"/>
              </a:spcAft>
              <a:buClr>
                <a:schemeClr val="tx1"/>
              </a:buClr>
              <a:buSzTx/>
              <a:buFont typeface=".AppleSystemUIFont"/>
              <a:buChar char="&gt;"/>
              <a:tabLst>
                <a:tab pos="1206683" algn="ctr"/>
              </a:tabLst>
              <a:defRPr sz="1598" baseline="0">
                <a:latin typeface="微软雅黑" panose="020B0503020204020204" pitchFamily="34" charset="-122"/>
                <a:ea typeface="微软雅黑" panose="020B0503020204020204" pitchFamily="34" charset="-122"/>
              </a:defRPr>
            </a:lvl2pPr>
            <a:lvl3pPr marL="1097562" marR="0" indent="-168124" algn="l" defTabSz="1187016" rtl="0" eaLnBrk="1" fontAlgn="auto" latinLnBrk="0" hangingPunct="1">
              <a:lnSpc>
                <a:spcPct val="100000"/>
              </a:lnSpc>
              <a:spcBef>
                <a:spcPts val="0"/>
              </a:spcBef>
              <a:spcAft>
                <a:spcPts val="600"/>
              </a:spcAft>
              <a:buClr>
                <a:schemeClr val="tx1"/>
              </a:buClr>
              <a:buSzTx/>
              <a:buFont typeface=".AppleSystemUIFont"/>
              <a:buChar char="-"/>
              <a:tabLst>
                <a:tab pos="1206683" algn="ctr"/>
              </a:tabLst>
              <a:defRPr sz="1298" baseline="0">
                <a:latin typeface="微软雅黑" panose="020B0503020204020204" pitchFamily="34" charset="-122"/>
                <a:ea typeface="微软雅黑" panose="020B0503020204020204" pitchFamily="34" charset="-122"/>
              </a:defRPr>
            </a:lvl3pPr>
            <a:lvl4pPr marL="525307" indent="-171295">
              <a:buFont typeface="Arial" panose="020B0604020202020204" pitchFamily="34" charset="0"/>
              <a:buChar char="•"/>
              <a:tabLst>
                <a:tab pos="1207318" algn="ctr"/>
              </a:tabLst>
              <a:defRPr sz="1298" baseline="0"/>
            </a:lvl4pPr>
            <a:lvl5pPr marL="525307" indent="-171295">
              <a:buFont typeface="Arial" panose="020B0604020202020204" pitchFamily="34" charset="0"/>
              <a:buChar char="•"/>
              <a:tabLst>
                <a:tab pos="1207318" algn="ctr"/>
              </a:tabLst>
              <a:defRPr sz="1298" baseline="0"/>
            </a:lvl5pPr>
          </a:lstStyle>
          <a:p>
            <a:pPr lvl="0"/>
            <a:r>
              <a:rPr lang="zh-CN" altLang="en-US" dirty="0"/>
              <a:t>单击此处添加文本</a:t>
            </a:r>
            <a:endParaRPr lang="en-US" dirty="0"/>
          </a:p>
          <a:p>
            <a:pPr marL="328633" marR="0" lvl="1" indent="-168124" algn="l" defTabSz="1187016"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6683" algn="ctr"/>
              </a:tabLst>
              <a:defRPr/>
            </a:pPr>
            <a:r>
              <a:rPr lang="zh-CN" altLang="en-US" dirty="0"/>
              <a:t>单击此处添加文本</a:t>
            </a:r>
            <a:endParaRPr lang="en-US" dirty="0"/>
          </a:p>
          <a:p>
            <a:pPr marL="1097562" marR="0" lvl="2" indent="-168124" algn="l" defTabSz="1187016"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6683" algn="ctr"/>
              </a:tabLst>
              <a:defRPr/>
            </a:pPr>
            <a:r>
              <a:rPr lang="zh-CN" altLang="en-US" dirty="0"/>
              <a:t>单击此处添加文本</a:t>
            </a:r>
            <a:endParaRPr lang="en-US" dirty="0"/>
          </a:p>
          <a:p>
            <a:pPr marL="1097562" marR="0" lvl="2" indent="-168124" algn="l" defTabSz="1187016"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6683" algn="ctr"/>
              </a:tabLst>
              <a:defRPr/>
            </a:pPr>
            <a:endParaRPr lang="en-US" altLang="zh-CN" dirty="0"/>
          </a:p>
        </p:txBody>
      </p:sp>
    </p:spTree>
    <p:extLst>
      <p:ext uri="{BB962C8B-B14F-4D97-AF65-F5344CB8AC3E}">
        <p14:creationId xmlns:p14="http://schemas.microsoft.com/office/powerpoint/2010/main" val="246129571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Explore">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2"/>
            <a:ext cx="12195175" cy="5602265"/>
          </a:xfrm>
          <a:prstGeom prst="rect">
            <a:avLst/>
          </a:prstGeom>
        </p:spPr>
      </p:pic>
      <p:sp>
        <p:nvSpPr>
          <p:cNvPr id="7" name="L 形 6"/>
          <p:cNvSpPr/>
          <p:nvPr userDrawn="1"/>
        </p:nvSpPr>
        <p:spPr>
          <a:xfrm rot="5400000">
            <a:off x="7852874" y="2130609"/>
            <a:ext cx="701032" cy="717843"/>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kumimoji="1" lang="zh-CN" altLang="en-US" sz="900">
              <a:solidFill>
                <a:prstClr val="white"/>
              </a:solidFill>
            </a:endParaRPr>
          </a:p>
        </p:txBody>
      </p:sp>
      <p:sp>
        <p:nvSpPr>
          <p:cNvPr id="6" name="Title 1">
            <a:extLst>
              <a:ext uri="{FF2B5EF4-FFF2-40B4-BE49-F238E27FC236}">
                <a16:creationId xmlns:a16="http://schemas.microsoft.com/office/drawing/2014/main" id="{8227DEE9-8BE9-0D49-BF96-9E83C5312E00}"/>
              </a:ext>
            </a:extLst>
          </p:cNvPr>
          <p:cNvSpPr>
            <a:spLocks noGrp="1"/>
          </p:cNvSpPr>
          <p:nvPr>
            <p:ph type="ctrTitle"/>
          </p:nvPr>
        </p:nvSpPr>
        <p:spPr>
          <a:xfrm>
            <a:off x="898880" y="907094"/>
            <a:ext cx="6558955" cy="690255"/>
          </a:xfrm>
          <a:prstGeom prst="rect">
            <a:avLst/>
          </a:prstGeom>
        </p:spPr>
        <p:txBody>
          <a:bodyPr lIns="0" tIns="0" rIns="0" bIns="0" anchor="t">
            <a:normAutofit/>
          </a:bodyPr>
          <a:lstStyle>
            <a:lvl1pPr algn="l">
              <a:defRPr sz="3199" b="0" i="0">
                <a:solidFill>
                  <a:schemeClr val="tx1"/>
                </a:solidFill>
                <a:latin typeface="+mj-lt"/>
                <a:ea typeface="Microsoft YaHei" panose="020B0503020204020204" pitchFamily="34" charset="-122"/>
              </a:defRPr>
            </a:lvl1pPr>
          </a:lstStyle>
          <a:p>
            <a:r>
              <a:rPr lang="en-US" altLang="zh-CN"/>
              <a:t>Click to edit Master title style</a:t>
            </a:r>
            <a:endParaRPr lang="en-US" dirty="0"/>
          </a:p>
        </p:txBody>
      </p:sp>
      <p:sp>
        <p:nvSpPr>
          <p:cNvPr id="8"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5883" y="1940431"/>
            <a:ext cx="6521951" cy="1148459"/>
          </a:xfrm>
          <a:prstGeom prst="rect">
            <a:avLst/>
          </a:prstGeom>
        </p:spPr>
        <p:txBody>
          <a:bodyPr/>
          <a:lstStyle>
            <a:lvl1pPr>
              <a:defRPr sz="1399">
                <a:solidFill>
                  <a:schemeClr val="tx1"/>
                </a:solidFill>
              </a:defRPr>
            </a:lvl1pPr>
            <a:lvl2pPr>
              <a:defRPr sz="1399"/>
            </a:lvl2pPr>
            <a:lvl3pPr>
              <a:defRPr sz="1399"/>
            </a:lvl3pPr>
            <a:lvl4pPr>
              <a:defRPr sz="1399"/>
            </a:lvl4pPr>
            <a:lvl5pPr>
              <a:defRPr sz="1399"/>
            </a:lvl5pPr>
          </a:lstStyle>
          <a:p>
            <a:pPr lvl="0"/>
            <a:r>
              <a:rPr lang="en-US" altLang="zh-CN"/>
              <a:t>Edit Master text styles</a:t>
            </a:r>
          </a:p>
          <a:p>
            <a:pPr lvl="1"/>
            <a:r>
              <a:rPr lang="en-US" altLang="zh-CN"/>
              <a:t>Second level</a:t>
            </a:r>
          </a:p>
        </p:txBody>
      </p:sp>
    </p:spTree>
    <p:extLst>
      <p:ext uri="{BB962C8B-B14F-4D97-AF65-F5344CB8AC3E}">
        <p14:creationId xmlns:p14="http://schemas.microsoft.com/office/powerpoint/2010/main" val="2654097787"/>
      </p:ext>
    </p:extLst>
  </p:cSld>
  <p:clrMapOvr>
    <a:masterClrMapping/>
  </p:clrMapOvr>
  <p:extLst>
    <p:ext uri="{DCECCB84-F9BA-43D5-87BE-67443E8EF086}">
      <p15:sldGuideLst xmlns:p15="http://schemas.microsoft.com/office/powerpoint/2012/main">
        <p15:guide id="1" orient="horz" pos="3414">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sz="2798">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Tree>
    <p:extLst>
      <p:ext uri="{BB962C8B-B14F-4D97-AF65-F5344CB8AC3E}">
        <p14:creationId xmlns:p14="http://schemas.microsoft.com/office/powerpoint/2010/main" val="14227699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599" y="2457698"/>
            <a:ext cx="8152283" cy="827286"/>
          </a:xfrm>
          <a:prstGeom prst="rect">
            <a:avLst/>
          </a:prstGeom>
        </p:spPr>
        <p:txBody>
          <a:bodyPr/>
          <a:lstStyle>
            <a:lvl1pPr>
              <a:defRPr>
                <a:latin typeface="Arial" pitchFamily="34" charset="0"/>
                <a:cs typeface="Arial" pitchFamily="34" charset="0"/>
              </a:defRPr>
            </a:lvl1pPr>
          </a:lstStyle>
          <a:p>
            <a:r>
              <a:rPr lang="en-US" altLang="zh-CN" dirty="0"/>
              <a:t>Click to edit Master title style</a:t>
            </a:r>
            <a:endParaRPr lang="zh-CN" altLang="en-US" dirty="0"/>
          </a:p>
        </p:txBody>
      </p:sp>
    </p:spTree>
    <p:extLst>
      <p:ext uri="{BB962C8B-B14F-4D97-AF65-F5344CB8AC3E}">
        <p14:creationId xmlns:p14="http://schemas.microsoft.com/office/powerpoint/2010/main" val="583146130"/>
      </p:ext>
    </p:extLst>
  </p:cSld>
  <p:clrMapOvr>
    <a:masterClrMapping/>
  </p:clrMapOvr>
  <p:transition advClick="0" advTm="800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loud Core 传统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sz="3000"/>
            </a:lvl1pPr>
          </a:lstStyle>
          <a:p>
            <a:r>
              <a:rPr lang="zh-CN" altLang="en-US"/>
              <a:t>单击此处编辑母版标题样式</a:t>
            </a:r>
            <a:endParaRPr lang="zh-CN" altLang="en-US" dirty="0"/>
          </a:p>
        </p:txBody>
      </p:sp>
      <p:pic>
        <p:nvPicPr>
          <p:cNvPr id="9" name="Picture 2" descr="长条"/>
          <p:cNvPicPr>
            <a:picLocks noChangeAspect="1" noChangeArrowheads="1"/>
          </p:cNvPicPr>
          <p:nvPr userDrawn="1"/>
        </p:nvPicPr>
        <p:blipFill>
          <a:blip r:embed="rId2" cstate="print">
            <a:lum contrast="6000"/>
          </a:blip>
          <a:srcRect/>
          <a:stretch>
            <a:fillRect/>
          </a:stretch>
        </p:blipFill>
        <p:spPr bwMode="auto">
          <a:xfrm>
            <a:off x="0" y="6237291"/>
            <a:ext cx="12195175" cy="619125"/>
          </a:xfrm>
          <a:prstGeom prst="rect">
            <a:avLst/>
          </a:prstGeom>
          <a:noFill/>
          <a:ln w="9525">
            <a:noFill/>
            <a:miter lim="800000"/>
            <a:headEnd/>
            <a:tailEnd/>
          </a:ln>
        </p:spPr>
      </p:pic>
      <p:sp>
        <p:nvSpPr>
          <p:cNvPr id="10" name="Text Box 52"/>
          <p:cNvSpPr txBox="1">
            <a:spLocks noChangeArrowheads="1"/>
          </p:cNvSpPr>
          <p:nvPr userDrawn="1"/>
        </p:nvSpPr>
        <p:spPr bwMode="auto">
          <a:xfrm>
            <a:off x="841377" y="6456396"/>
            <a:ext cx="2776986" cy="263472"/>
          </a:xfrm>
          <a:prstGeom prst="rect">
            <a:avLst/>
          </a:prstGeom>
          <a:noFill/>
          <a:ln w="9525">
            <a:noFill/>
            <a:miter lim="800000"/>
            <a:headEnd/>
            <a:tailEnd/>
          </a:ln>
        </p:spPr>
        <p:txBody>
          <a:bodyPr wrap="none" lIns="78077" tIns="39052" rIns="78077" bIns="39052">
            <a:spAutoFit/>
          </a:bodyPr>
          <a:lstStyle/>
          <a:p>
            <a:pPr defTabSz="781576" eaLnBrk="0" hangingPunct="0">
              <a:defRPr/>
            </a:pPr>
            <a:r>
              <a:rPr lang="en-US" altLang="zh-CN" sz="1200" dirty="0">
                <a:solidFill>
                  <a:srgbClr val="080808"/>
                </a:solidFill>
                <a:latin typeface="Arial Unicode MS" panose="020B0604020202020204" pitchFamily="34" charset="-122"/>
                <a:ea typeface="Arial Unicode MS" panose="020B0604020202020204" pitchFamily="34" charset="-122"/>
                <a:cs typeface="Arial Unicode MS" panose="020B0604020202020204" pitchFamily="34" charset="-122"/>
              </a:rPr>
              <a:t>HUAWEI TECHNOLOGIES CO., LTD.</a:t>
            </a:r>
          </a:p>
        </p:txBody>
      </p:sp>
      <p:sp>
        <p:nvSpPr>
          <p:cNvPr id="11" name="Rectangle 53"/>
          <p:cNvSpPr>
            <a:spLocks noChangeArrowheads="1"/>
          </p:cNvSpPr>
          <p:nvPr userDrawn="1"/>
        </p:nvSpPr>
        <p:spPr bwMode="auto">
          <a:xfrm>
            <a:off x="7910514" y="6459446"/>
            <a:ext cx="745982" cy="263533"/>
          </a:xfrm>
          <a:prstGeom prst="rect">
            <a:avLst/>
          </a:prstGeom>
          <a:noFill/>
          <a:ln w="9525">
            <a:noFill/>
            <a:miter lim="800000"/>
            <a:headEnd/>
            <a:tailEnd/>
          </a:ln>
        </p:spPr>
        <p:txBody>
          <a:bodyPr wrap="none" lIns="78077" tIns="39052" rIns="78077" bIns="39052">
            <a:spAutoFit/>
          </a:bodyPr>
          <a:lstStyle/>
          <a:p>
            <a:pPr defTabSz="781576" eaLnBrk="0" hangingPunct="0"/>
            <a:r>
              <a:rPr lang="de-DE" sz="1200" dirty="0">
                <a:solidFill>
                  <a:srgbClr val="080808"/>
                </a:solidFill>
                <a:latin typeface="Arial Unicode MS" panose="020B0604020202020204" pitchFamily="34" charset="-122"/>
                <a:ea typeface="Arial Unicode MS" panose="020B0604020202020204" pitchFamily="34" charset="-122"/>
                <a:cs typeface="Arial Unicode MS" panose="020B0604020202020204" pitchFamily="34" charset="-122"/>
              </a:rPr>
              <a:t>Page </a:t>
            </a:r>
            <a:fld id="{CA825B19-71A3-4AA3-8627-BD8F0BBECF7A}" type="slidenum">
              <a:rPr lang="de-DE" sz="1200">
                <a:solidFill>
                  <a:srgbClr val="080808"/>
                </a:solidFill>
                <a:latin typeface="Arial Unicode MS" panose="020B0604020202020204" pitchFamily="34" charset="-122"/>
                <a:ea typeface="Arial Unicode MS" panose="020B0604020202020204" pitchFamily="34" charset="-122"/>
                <a:cs typeface="Arial Unicode MS" panose="020B0604020202020204" pitchFamily="34" charset="-122"/>
              </a:rPr>
              <a:pPr defTabSz="781576" eaLnBrk="0" hangingPunct="0"/>
              <a:t>‹#›</a:t>
            </a:fld>
            <a:endParaRPr lang="en-GB" sz="1200" dirty="0">
              <a:solidFill>
                <a:srgbClr val="080808"/>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12" name="Picture 54" descr="图片3副本"/>
          <p:cNvPicPr>
            <a:picLocks noChangeAspect="1" noChangeArrowheads="1"/>
          </p:cNvPicPr>
          <p:nvPr userDrawn="1"/>
        </p:nvPicPr>
        <p:blipFill>
          <a:blip r:embed="rId3" cstate="print"/>
          <a:srcRect/>
          <a:stretch>
            <a:fillRect/>
          </a:stretch>
        </p:blipFill>
        <p:spPr bwMode="auto">
          <a:xfrm>
            <a:off x="10182227" y="6384954"/>
            <a:ext cx="1295400" cy="307975"/>
          </a:xfrm>
          <a:prstGeom prst="rect">
            <a:avLst/>
          </a:prstGeom>
          <a:noFill/>
          <a:ln w="9525">
            <a:noFill/>
            <a:miter lim="800000"/>
            <a:headEnd/>
            <a:tailEnd/>
          </a:ln>
        </p:spPr>
      </p:pic>
    </p:spTree>
    <p:extLst>
      <p:ext uri="{BB962C8B-B14F-4D97-AF65-F5344CB8AC3E}">
        <p14:creationId xmlns:p14="http://schemas.microsoft.com/office/powerpoint/2010/main" val="40615100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标题 1"/>
          <p:cNvSpPr>
            <a:spLocks noGrp="1"/>
          </p:cNvSpPr>
          <p:nvPr>
            <p:ph type="ctrTitle" hasCustomPrompt="1"/>
          </p:nvPr>
        </p:nvSpPr>
        <p:spPr>
          <a:xfrm>
            <a:off x="392363" y="644691"/>
            <a:ext cx="9993315" cy="1200000"/>
          </a:xfrm>
        </p:spPr>
        <p:txBody>
          <a:bodyPr>
            <a:normAutofit/>
          </a:bodyPr>
          <a:lstStyle>
            <a:lvl1pPr marL="0" marR="0" indent="0" algn="l" defTabSz="1219281" rtl="0" eaLnBrk="1" fontAlgn="auto" latinLnBrk="0" hangingPunct="1">
              <a:lnSpc>
                <a:spcPct val="100000"/>
              </a:lnSpc>
              <a:spcBef>
                <a:spcPct val="0"/>
              </a:spcBef>
              <a:spcAft>
                <a:spcPts val="0"/>
              </a:spcAft>
              <a:buClrTx/>
              <a:buSzTx/>
              <a:buFontTx/>
              <a:buNone/>
              <a:tabLst/>
              <a:defRPr sz="4800" b="1">
                <a:solidFill>
                  <a:schemeClr val="bg1"/>
                </a:solidFill>
                <a:latin typeface="+mj-lt"/>
              </a:defRPr>
            </a:lvl1pPr>
          </a:lstStyle>
          <a:p>
            <a:r>
              <a:rPr lang="en-US" altLang="zh-CN" dirty="0"/>
              <a:t>Contents :</a:t>
            </a:r>
          </a:p>
        </p:txBody>
      </p:sp>
      <p:sp>
        <p:nvSpPr>
          <p:cNvPr id="5" name="副标题 2"/>
          <p:cNvSpPr>
            <a:spLocks noGrp="1"/>
          </p:cNvSpPr>
          <p:nvPr>
            <p:ph type="subTitle" idx="1" hasCustomPrompt="1"/>
          </p:nvPr>
        </p:nvSpPr>
        <p:spPr>
          <a:xfrm>
            <a:off x="441142" y="2116668"/>
            <a:ext cx="9993315" cy="4096642"/>
          </a:xfrm>
        </p:spPr>
        <p:txBody>
          <a:bodyPr>
            <a:normAutofit/>
          </a:bodyPr>
          <a:lstStyle>
            <a:lvl1pPr marL="0" marR="0" indent="0" algn="l" defTabSz="1219281" rtl="0" eaLnBrk="1" fontAlgn="auto" latinLnBrk="0" hangingPunct="1">
              <a:lnSpc>
                <a:spcPct val="100000"/>
              </a:lnSpc>
              <a:spcBef>
                <a:spcPct val="20000"/>
              </a:spcBef>
              <a:spcAft>
                <a:spcPts val="0"/>
              </a:spcAft>
              <a:buClrTx/>
              <a:buSzTx/>
              <a:buFont typeface="Arial" pitchFamily="34" charset="0"/>
              <a:buNone/>
              <a:tabLst/>
              <a:defRPr sz="3600" b="1" baseline="0">
                <a:solidFill>
                  <a:schemeClr val="bg1"/>
                </a:solidFill>
              </a:defRPr>
            </a:lvl1pPr>
            <a:lvl2pPr marL="609642" indent="0" algn="ctr">
              <a:buNone/>
              <a:defRPr>
                <a:solidFill>
                  <a:schemeClr val="tx1">
                    <a:tint val="75000"/>
                  </a:schemeClr>
                </a:solidFill>
              </a:defRPr>
            </a:lvl2pPr>
            <a:lvl3pPr marL="1219281" indent="0" algn="ctr">
              <a:buNone/>
              <a:defRPr>
                <a:solidFill>
                  <a:schemeClr val="tx1">
                    <a:tint val="75000"/>
                  </a:schemeClr>
                </a:solidFill>
              </a:defRPr>
            </a:lvl3pPr>
            <a:lvl4pPr marL="1828922" indent="0" algn="ctr">
              <a:buNone/>
              <a:defRPr>
                <a:solidFill>
                  <a:schemeClr val="tx1">
                    <a:tint val="75000"/>
                  </a:schemeClr>
                </a:solidFill>
              </a:defRPr>
            </a:lvl4pPr>
            <a:lvl5pPr marL="2438562" indent="0" algn="ctr">
              <a:buNone/>
              <a:defRPr>
                <a:solidFill>
                  <a:schemeClr val="tx1">
                    <a:tint val="75000"/>
                  </a:schemeClr>
                </a:solidFill>
              </a:defRPr>
            </a:lvl5pPr>
            <a:lvl6pPr marL="3048204" indent="0" algn="ctr">
              <a:buNone/>
              <a:defRPr>
                <a:solidFill>
                  <a:schemeClr val="tx1">
                    <a:tint val="75000"/>
                  </a:schemeClr>
                </a:solidFill>
              </a:defRPr>
            </a:lvl6pPr>
            <a:lvl7pPr marL="3657843" indent="0" algn="ctr">
              <a:buNone/>
              <a:defRPr>
                <a:solidFill>
                  <a:schemeClr val="tx1">
                    <a:tint val="75000"/>
                  </a:schemeClr>
                </a:solidFill>
              </a:defRPr>
            </a:lvl7pPr>
            <a:lvl8pPr marL="4267483" indent="0" algn="ctr">
              <a:buNone/>
              <a:defRPr>
                <a:solidFill>
                  <a:schemeClr val="tx1">
                    <a:tint val="75000"/>
                  </a:schemeClr>
                </a:solidFill>
              </a:defRPr>
            </a:lvl8pPr>
            <a:lvl9pPr marL="4877125" indent="0" algn="ctr">
              <a:buNone/>
              <a:defRPr>
                <a:solidFill>
                  <a:schemeClr val="tx1">
                    <a:tint val="75000"/>
                  </a:schemeClr>
                </a:solidFill>
              </a:defRPr>
            </a:lvl9pPr>
          </a:lstStyle>
          <a:p>
            <a:r>
              <a:rPr lang="en-US" altLang="zh-CN" dirty="0"/>
              <a:t>Headline in Arial 36-40 point</a:t>
            </a:r>
            <a:endParaRPr lang="zh-CN" altLang="en-US" dirty="0"/>
          </a:p>
        </p:txBody>
      </p:sp>
    </p:spTree>
    <p:extLst>
      <p:ext uri="{BB962C8B-B14F-4D97-AF65-F5344CB8AC3E}">
        <p14:creationId xmlns:p14="http://schemas.microsoft.com/office/powerpoint/2010/main" val="15291299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6616330"/>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a:t>单击此处编辑母版标题样式</a:t>
            </a:r>
          </a:p>
        </p:txBody>
      </p:sp>
      <p:sp>
        <p:nvSpPr>
          <p:cNvPr id="3" name="Rectangle 9"/>
          <p:cNvSpPr>
            <a:spLocks noGrp="1" noChangeArrowheads="1"/>
          </p:cNvSpPr>
          <p:nvPr>
            <p:ph type="dt" sz="half" idx="10"/>
          </p:nvPr>
        </p:nvSpPr>
        <p:spPr>
          <a:ln/>
        </p:spPr>
        <p:txBody>
          <a:bodyPr/>
          <a:lstStyle>
            <a:lvl1pPr>
              <a:defRPr/>
            </a:lvl1pPr>
          </a:lstStyle>
          <a:p>
            <a:pPr>
              <a:defRPr/>
            </a:pPr>
            <a:endParaRPr lang="de-DE" altLang="zh-CN">
              <a:solidFill>
                <a:prstClr val="white"/>
              </a:solidFill>
            </a:endParaRPr>
          </a:p>
          <a:p>
            <a:pPr>
              <a:defRPr/>
            </a:pPr>
            <a:r>
              <a:rPr lang="de-DE" altLang="zh-CN">
                <a:solidFill>
                  <a:prstClr val="white"/>
                </a:solidFill>
              </a:rPr>
              <a:t>Page </a:t>
            </a:r>
            <a:fld id="{73427896-E360-44EC-A9F9-8D939C78828B}" type="slidenum">
              <a:rPr lang="de-DE" altLang="zh-CN">
                <a:solidFill>
                  <a:prstClr val="white"/>
                </a:solidFill>
              </a:rPr>
              <a:pPr>
                <a:defRPr/>
              </a:pPr>
              <a:t>‹#›</a:t>
            </a:fld>
            <a:endParaRPr lang="en-GB" altLang="zh-CN">
              <a:solidFill>
                <a:prstClr val="white"/>
              </a:solidFill>
            </a:endParaRPr>
          </a:p>
        </p:txBody>
      </p:sp>
    </p:spTree>
    <p:extLst>
      <p:ext uri="{BB962C8B-B14F-4D97-AF65-F5344CB8AC3E}">
        <p14:creationId xmlns:p14="http://schemas.microsoft.com/office/powerpoint/2010/main" val="230790651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_rels/slideMaster10.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slideLayout" Target="../slideLayouts/slideLayout35.xml"/><Relationship Id="rId7" Type="http://schemas.openxmlformats.org/officeDocument/2006/relationships/theme" Target="../theme/theme10.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5" Type="http://schemas.openxmlformats.org/officeDocument/2006/relationships/slideLayout" Target="../slideLayouts/slideLayout37.xml"/><Relationship Id="rId4" Type="http://schemas.openxmlformats.org/officeDocument/2006/relationships/slideLayout" Target="../slideLayouts/slideLayout36.xml"/></Relationships>
</file>

<file path=ppt/slideMasters/_rels/slideMaster11.xml.rels><?xml version="1.0" encoding="UTF-8" standalone="yes"?>
<Relationships xmlns="http://schemas.openxmlformats.org/package/2006/relationships"><Relationship Id="rId3" Type="http://schemas.openxmlformats.org/officeDocument/2006/relationships/slideLayout" Target="../slideLayouts/slideLayout41.xml"/><Relationship Id="rId2" Type="http://schemas.openxmlformats.org/officeDocument/2006/relationships/slideLayout" Target="../slideLayouts/slideLayout40.xml"/><Relationship Id="rId1" Type="http://schemas.openxmlformats.org/officeDocument/2006/relationships/slideLayout" Target="../slideLayouts/slideLayout39.xml"/><Relationship Id="rId4"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2" Type="http://schemas.openxmlformats.org/officeDocument/2006/relationships/theme" Target="../theme/theme12.xml"/><Relationship Id="rId1" Type="http://schemas.openxmlformats.org/officeDocument/2006/relationships/slideLayout" Target="../slideLayouts/slideLayout42.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3.xml"/><Relationship Id="rId1" Type="http://schemas.openxmlformats.org/officeDocument/2006/relationships/slideLayout" Target="../slideLayouts/slideLayout5.xml"/><Relationship Id="rId4" Type="http://schemas.openxmlformats.org/officeDocument/2006/relationships/image" Target="../media/image6.png"/></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10" Type="http://schemas.openxmlformats.org/officeDocument/2006/relationships/image" Target="../media/image9.jpeg"/><Relationship Id="rId4" Type="http://schemas.openxmlformats.org/officeDocument/2006/relationships/slideLayout" Target="../slideLayouts/slideLayout10.xml"/><Relationship Id="rId9"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image" Target="../media/image10.png"/><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theme" Target="../theme/theme6.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20" Type="http://schemas.openxmlformats.org/officeDocument/2006/relationships/image" Target="../media/image4.png"/><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10" Type="http://schemas.openxmlformats.org/officeDocument/2006/relationships/slideLayout" Target="../slideLayouts/slideLayout24.xml"/><Relationship Id="rId19" Type="http://schemas.openxmlformats.org/officeDocument/2006/relationships/image" Target="../media/image3.png"/><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theme" Target="../theme/theme7.xml"/><Relationship Id="rId1" Type="http://schemas.openxmlformats.org/officeDocument/2006/relationships/slideLayout" Target="../slideLayouts/slideLayout31.xml"/></Relationships>
</file>

<file path=ppt/slideMasters/_rels/slideMaster8.xml.rels><?xml version="1.0" encoding="UTF-8" standalone="yes"?>
<Relationships xmlns="http://schemas.openxmlformats.org/package/2006/relationships"><Relationship Id="rId2" Type="http://schemas.openxmlformats.org/officeDocument/2006/relationships/image" Target="../media/image13.tiff"/><Relationship Id="rId1"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2" Type="http://schemas.openxmlformats.org/officeDocument/2006/relationships/theme" Target="../theme/theme9.xml"/><Relationship Id="rId1"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7" name="图片 56"/>
          <p:cNvPicPr>
            <a:picLocks noChangeAspect="1"/>
          </p:cNvPicPr>
          <p:nvPr/>
        </p:nvPicPr>
        <p:blipFill rotWithShape="1">
          <a:blip r:embed="rId3" cstate="print">
            <a:extLst>
              <a:ext uri="{28A0092B-C50C-407E-A947-70E740481C1C}">
                <a14:useLocalDpi xmlns:a14="http://schemas.microsoft.com/office/drawing/2010/main" val="0"/>
              </a:ext>
            </a:extLst>
          </a:blip>
          <a:srcRect t="3109"/>
          <a:stretch/>
        </p:blipFill>
        <p:spPr>
          <a:xfrm>
            <a:off x="3202839" y="85726"/>
            <a:ext cx="8992336" cy="5530522"/>
          </a:xfrm>
          <a:prstGeom prst="rect">
            <a:avLst/>
          </a:prstGeom>
        </p:spPr>
      </p:pic>
      <p:sp>
        <p:nvSpPr>
          <p:cNvPr id="1487888" name="Text Box 16"/>
          <p:cNvSpPr txBox="1">
            <a:spLocks noChangeArrowheads="1"/>
          </p:cNvSpPr>
          <p:nvPr/>
        </p:nvSpPr>
        <p:spPr bwMode="auto">
          <a:xfrm>
            <a:off x="4617680" y="2616205"/>
            <a:ext cx="3023200" cy="830997"/>
          </a:xfrm>
          <a:prstGeom prst="rect">
            <a:avLst/>
          </a:prstGeom>
          <a:noFill/>
          <a:ln w="9525">
            <a:noFill/>
            <a:miter lim="800000"/>
            <a:headEnd/>
            <a:tailEnd/>
          </a:ln>
        </p:spPr>
        <p:txBody>
          <a:bodyPr wrap="none">
            <a:spAutoFit/>
          </a:bodyPr>
          <a:lstStyle/>
          <a:p>
            <a:pPr algn="ctr" eaLnBrk="0" hangingPunct="0"/>
            <a:r>
              <a:rPr lang="en-US" altLang="zh-CN" sz="4800" dirty="0">
                <a:solidFill>
                  <a:srgbClr val="990000"/>
                </a:solidFill>
                <a:latin typeface="FrutigerNext LT Medium" pitchFamily="34" charset="0"/>
                <a:ea typeface="MS PGothic" pitchFamily="34" charset="-128"/>
              </a:rPr>
              <a:t>Thank You</a:t>
            </a:r>
          </a:p>
        </p:txBody>
      </p:sp>
      <p:sp>
        <p:nvSpPr>
          <p:cNvPr id="1487889" name="Text Box 17"/>
          <p:cNvSpPr txBox="1">
            <a:spLocks noChangeArrowheads="1"/>
          </p:cNvSpPr>
          <p:nvPr/>
        </p:nvSpPr>
        <p:spPr bwMode="auto">
          <a:xfrm>
            <a:off x="4627567" y="3409952"/>
            <a:ext cx="3194401" cy="523220"/>
          </a:xfrm>
          <a:prstGeom prst="rect">
            <a:avLst/>
          </a:prstGeom>
          <a:noFill/>
          <a:ln w="9525">
            <a:noFill/>
            <a:miter lim="800000"/>
            <a:headEnd/>
            <a:tailEnd/>
          </a:ln>
        </p:spPr>
        <p:txBody>
          <a:bodyPr wrap="none">
            <a:spAutoFit/>
          </a:bodyPr>
          <a:lstStyle/>
          <a:p>
            <a:pPr eaLnBrk="0" hangingPunct="0"/>
            <a:r>
              <a:rPr lang="en-US" altLang="zh-CN" sz="2800" dirty="0">
                <a:solidFill>
                  <a:srgbClr val="666666"/>
                </a:solidFill>
                <a:latin typeface="FrutigerNext LT Regular" pitchFamily="34" charset="0"/>
                <a:ea typeface="MS PGothic" pitchFamily="34" charset="-128"/>
              </a:rPr>
              <a:t>www.huawei.com</a:t>
            </a:r>
            <a:endParaRPr lang="en-US" altLang="zh-CN" sz="2300" dirty="0">
              <a:solidFill>
                <a:srgbClr val="990000"/>
              </a:solidFill>
              <a:latin typeface="FrutigerNext LT Regular" pitchFamily="34" charset="0"/>
              <a:ea typeface="MS PGothic" pitchFamily="34" charset="-128"/>
            </a:endParaRPr>
          </a:p>
        </p:txBody>
      </p:sp>
      <p:sp>
        <p:nvSpPr>
          <p:cNvPr id="1487938" name="Rectangle 66"/>
          <p:cNvSpPr>
            <a:spLocks noChangeArrowheads="1"/>
          </p:cNvSpPr>
          <p:nvPr/>
        </p:nvSpPr>
        <p:spPr bwMode="auto">
          <a:xfrm>
            <a:off x="-2460625" y="528638"/>
            <a:ext cx="2460625" cy="5307012"/>
          </a:xfrm>
          <a:prstGeom prst="rect">
            <a:avLst/>
          </a:prstGeom>
          <a:noFill/>
          <a:ln w="9525">
            <a:noFill/>
            <a:miter lim="800000"/>
            <a:headEnd/>
            <a:tailEnd/>
          </a:ln>
          <a:effectLst/>
        </p:spPr>
        <p:txBody>
          <a:bodyPr lIns="87798" tIns="43900" rIns="87798" bIns="43900"/>
          <a:lstStyle/>
          <a:p>
            <a:pPr marL="342900" indent="-342900" algn="r">
              <a:lnSpc>
                <a:spcPct val="125000"/>
              </a:lnSpc>
              <a:spcBef>
                <a:spcPct val="20000"/>
              </a:spcBef>
              <a:buClr>
                <a:srgbClr val="990000"/>
              </a:buClr>
            </a:pPr>
            <a:r>
              <a:rPr lang="zh-CN" altLang="en-US" sz="1200" dirty="0">
                <a:solidFill>
                  <a:srgbClr val="F8F8F8"/>
                </a:solidFill>
                <a:latin typeface="Arial" charset="0"/>
                <a:ea typeface="微软雅黑" pitchFamily="34" charset="-122"/>
              </a:rPr>
              <a:t>英文标题</a:t>
            </a:r>
            <a:r>
              <a:rPr lang="en-US" altLang="zh-CN" sz="1200" dirty="0">
                <a:solidFill>
                  <a:srgbClr val="F8F8F8"/>
                </a:solidFill>
                <a:latin typeface="Arial" charset="0"/>
                <a:ea typeface="微软雅黑" pitchFamily="34" charset="-122"/>
              </a:rPr>
              <a:t>:32-35pt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微软雅黑" pitchFamily="34" charset="-122"/>
              </a:rPr>
              <a:t>颜色</a:t>
            </a:r>
            <a:r>
              <a:rPr lang="en-US" altLang="zh-CN" sz="1200" dirty="0">
                <a:solidFill>
                  <a:srgbClr val="F8F8F8"/>
                </a:solidFill>
                <a:latin typeface="Arial" charset="0"/>
                <a:ea typeface="微软雅黑" pitchFamily="34" charset="-122"/>
              </a:rPr>
              <a:t>: R153 G0 B0</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微软雅黑" pitchFamily="34" charset="-122"/>
              </a:rPr>
              <a:t>内部使用字体 </a:t>
            </a:r>
            <a:r>
              <a:rPr lang="en-US" altLang="zh-CN" sz="1200" dirty="0">
                <a:solidFill>
                  <a:srgbClr val="F8F8F8"/>
                </a:solidFill>
                <a:latin typeface="FrutigerNext LT Medium" pitchFamily="34" charset="0"/>
                <a:ea typeface="微软雅黑" pitchFamily="34" charset="-122"/>
              </a:rPr>
              <a:t>:</a:t>
            </a:r>
          </a:p>
          <a:p>
            <a:pPr marL="342900" indent="-342900" algn="r">
              <a:lnSpc>
                <a:spcPct val="125000"/>
              </a:lnSpc>
              <a:spcBef>
                <a:spcPct val="20000"/>
              </a:spcBef>
              <a:buClr>
                <a:srgbClr val="990000"/>
              </a:buClr>
            </a:pPr>
            <a:r>
              <a:rPr lang="en-US" altLang="zh-CN" sz="1200" dirty="0">
                <a:solidFill>
                  <a:srgbClr val="F8F8F8"/>
                </a:solidFill>
                <a:latin typeface="FrutigerNext LT Medium" pitchFamily="34" charset="0"/>
                <a:ea typeface="微软雅黑" pitchFamily="34" charset="-122"/>
              </a:rPr>
              <a:t>FrutigerNext LT Medium</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微软雅黑" pitchFamily="34" charset="-122"/>
              </a:rPr>
              <a:t>外部使用字体 </a:t>
            </a:r>
            <a:r>
              <a:rPr lang="en-US" altLang="zh-CN" sz="1200" dirty="0">
                <a:solidFill>
                  <a:srgbClr val="F8F8F8"/>
                </a:solidFill>
                <a:latin typeface="FrutigerNext LT Medium" pitchFamily="34" charset="0"/>
                <a:ea typeface="微软雅黑" pitchFamily="34" charset="-122"/>
              </a:rPr>
              <a:t>: Arial</a:t>
            </a:r>
          </a:p>
          <a:p>
            <a:pPr marL="342900" indent="-342900" algn="r">
              <a:lnSpc>
                <a:spcPct val="75000"/>
              </a:lnSpc>
              <a:spcBef>
                <a:spcPct val="20000"/>
              </a:spcBef>
              <a:buClr>
                <a:srgbClr val="990000"/>
              </a:buClr>
            </a:pPr>
            <a:endParaRPr lang="en-US" altLang="zh-CN" sz="1200" dirty="0">
              <a:solidFill>
                <a:srgbClr val="F8F8F8"/>
              </a:solidFill>
              <a:latin typeface="Arial" charset="0"/>
              <a:ea typeface="微软雅黑" pitchFamily="34" charset="-122"/>
            </a:endParaRPr>
          </a:p>
          <a:p>
            <a:pPr marL="342900" indent="-342900" algn="r">
              <a:lnSpc>
                <a:spcPct val="125000"/>
              </a:lnSpc>
              <a:spcBef>
                <a:spcPct val="20000"/>
              </a:spcBef>
              <a:buClr>
                <a:srgbClr val="990000"/>
              </a:buClr>
            </a:pPr>
            <a:r>
              <a:rPr lang="zh-CN" altLang="en-US" sz="1200" dirty="0">
                <a:solidFill>
                  <a:srgbClr val="F8F8F8"/>
                </a:solidFill>
                <a:latin typeface="Arial" charset="0"/>
                <a:ea typeface="微软雅黑" pitchFamily="34" charset="-122"/>
              </a:rPr>
              <a:t>中文标题</a:t>
            </a:r>
            <a:r>
              <a:rPr lang="en-US" altLang="zh-CN" sz="1200" dirty="0">
                <a:solidFill>
                  <a:srgbClr val="F8F8F8"/>
                </a:solidFill>
                <a:latin typeface="Arial" charset="0"/>
                <a:ea typeface="微软雅黑" pitchFamily="34" charset="-122"/>
              </a:rPr>
              <a:t>:30-32pt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微软雅黑" pitchFamily="34" charset="-122"/>
              </a:rPr>
              <a:t>颜色</a:t>
            </a:r>
            <a:r>
              <a:rPr lang="en-US" altLang="zh-CN" sz="1200" dirty="0">
                <a:solidFill>
                  <a:srgbClr val="F8F8F8"/>
                </a:solidFill>
                <a:latin typeface="Arial" charset="0"/>
                <a:ea typeface="微软雅黑" pitchFamily="34" charset="-122"/>
              </a:rPr>
              <a:t>: R153 G0 B0</a:t>
            </a:r>
          </a:p>
          <a:p>
            <a:pPr marL="342900" indent="-342900" algn="r">
              <a:lnSpc>
                <a:spcPct val="125000"/>
              </a:lnSpc>
              <a:spcBef>
                <a:spcPct val="20000"/>
              </a:spcBef>
              <a:buClr>
                <a:srgbClr val="990000"/>
              </a:buClr>
            </a:pPr>
            <a:r>
              <a:rPr lang="zh-CN" altLang="en-US" sz="1200" dirty="0">
                <a:solidFill>
                  <a:srgbClr val="F8F8F8"/>
                </a:solidFill>
                <a:latin typeface="Arial" charset="0"/>
                <a:ea typeface="微软雅黑" pitchFamily="34" charset="-122"/>
              </a:rPr>
              <a:t>字体</a:t>
            </a:r>
            <a:r>
              <a:rPr lang="en-US" altLang="zh-CN" sz="1200" dirty="0">
                <a:solidFill>
                  <a:srgbClr val="F8F8F8"/>
                </a:solidFill>
                <a:latin typeface="Arial" charset="0"/>
                <a:ea typeface="微软雅黑" pitchFamily="34" charset="-122"/>
              </a:rPr>
              <a:t>:</a:t>
            </a:r>
            <a:r>
              <a:rPr lang="zh-CN" altLang="en-US" sz="1200" dirty="0">
                <a:solidFill>
                  <a:srgbClr val="F8F8F8"/>
                </a:solidFill>
                <a:latin typeface="Arial" charset="0"/>
                <a:ea typeface="微软雅黑" pitchFamily="34" charset="-122"/>
              </a:rPr>
              <a:t>黑体</a:t>
            </a:r>
          </a:p>
          <a:p>
            <a:pPr marL="342900" indent="-342900" algn="r">
              <a:lnSpc>
                <a:spcPct val="125000"/>
              </a:lnSpc>
              <a:spcBef>
                <a:spcPct val="20000"/>
              </a:spcBef>
              <a:buClr>
                <a:srgbClr val="990000"/>
              </a:buClr>
            </a:pPr>
            <a:endParaRPr lang="zh-CN" altLang="en-US" sz="1200" dirty="0">
              <a:solidFill>
                <a:srgbClr val="F8F8F8"/>
              </a:solidFill>
              <a:latin typeface="Arial" charset="0"/>
              <a:ea typeface="微软雅黑" pitchFamily="34" charset="-122"/>
            </a:endParaRPr>
          </a:p>
          <a:p>
            <a:pPr marL="342900" indent="-342900" algn="r">
              <a:lnSpc>
                <a:spcPct val="125000"/>
              </a:lnSpc>
              <a:spcBef>
                <a:spcPct val="20000"/>
              </a:spcBef>
              <a:buClr>
                <a:srgbClr val="990000"/>
              </a:buClr>
            </a:pPr>
            <a:endParaRPr lang="zh-CN" altLang="en-US" sz="1200" dirty="0">
              <a:solidFill>
                <a:srgbClr val="F8F8F8"/>
              </a:solidFill>
              <a:latin typeface="Arial" charset="0"/>
              <a:ea typeface="微软雅黑" pitchFamily="34" charset="-122"/>
            </a:endParaRPr>
          </a:p>
          <a:p>
            <a:pPr marL="342900" indent="-342900" algn="r">
              <a:lnSpc>
                <a:spcPct val="125000"/>
              </a:lnSpc>
              <a:spcBef>
                <a:spcPct val="20000"/>
              </a:spcBef>
              <a:buClr>
                <a:srgbClr val="990000"/>
              </a:buClr>
            </a:pPr>
            <a:endParaRPr lang="zh-CN" altLang="en-US" sz="1200" dirty="0">
              <a:solidFill>
                <a:srgbClr val="F8F8F8"/>
              </a:solidFill>
              <a:latin typeface="Arial" charset="0"/>
              <a:ea typeface="微软雅黑" pitchFamily="34" charset="-122"/>
            </a:endParaRPr>
          </a:p>
          <a:p>
            <a:pPr marL="342900" indent="-342900" algn="r">
              <a:lnSpc>
                <a:spcPct val="125000"/>
              </a:lnSpc>
              <a:spcBef>
                <a:spcPct val="20000"/>
              </a:spcBef>
              <a:buClr>
                <a:srgbClr val="990000"/>
              </a:buClr>
            </a:pPr>
            <a:r>
              <a:rPr lang="zh-CN" altLang="en-US" sz="1200" dirty="0">
                <a:solidFill>
                  <a:srgbClr val="F8F8F8"/>
                </a:solidFill>
                <a:latin typeface="Arial" charset="0"/>
                <a:ea typeface="微软雅黑" pitchFamily="34" charset="-122"/>
              </a:rPr>
              <a:t>英文正文</a:t>
            </a:r>
            <a:r>
              <a:rPr lang="en-US" altLang="zh-CN" sz="1200" dirty="0">
                <a:solidFill>
                  <a:srgbClr val="F8F8F8"/>
                </a:solidFill>
                <a:latin typeface="Arial" charset="0"/>
                <a:ea typeface="微软雅黑" pitchFamily="34" charset="-122"/>
              </a:rPr>
              <a:t>:20-22pt</a:t>
            </a:r>
          </a:p>
          <a:p>
            <a:pPr marL="342900" indent="-342900" algn="r">
              <a:lnSpc>
                <a:spcPct val="125000"/>
              </a:lnSpc>
              <a:spcBef>
                <a:spcPct val="20000"/>
              </a:spcBef>
              <a:buClr>
                <a:srgbClr val="990000"/>
              </a:buClr>
            </a:pPr>
            <a:r>
              <a:rPr lang="zh-CN" altLang="en-US" sz="1200" dirty="0">
                <a:solidFill>
                  <a:srgbClr val="F8F8F8"/>
                </a:solidFill>
                <a:latin typeface="Arial" charset="0"/>
                <a:ea typeface="微软雅黑" pitchFamily="34" charset="-122"/>
              </a:rPr>
              <a:t>子目录 </a:t>
            </a:r>
            <a:r>
              <a:rPr lang="en-US" altLang="zh-CN" sz="1200" dirty="0">
                <a:solidFill>
                  <a:srgbClr val="F8F8F8"/>
                </a:solidFill>
                <a:latin typeface="Arial" charset="0"/>
                <a:ea typeface="微软雅黑" pitchFamily="34" charset="-122"/>
              </a:rPr>
              <a:t>(2-5</a:t>
            </a:r>
            <a:r>
              <a:rPr lang="zh-CN" altLang="en-US" sz="1200" dirty="0">
                <a:solidFill>
                  <a:srgbClr val="F8F8F8"/>
                </a:solidFill>
                <a:latin typeface="Arial" charset="0"/>
                <a:ea typeface="微软雅黑" pitchFamily="34" charset="-122"/>
              </a:rPr>
              <a:t>级</a:t>
            </a:r>
            <a:r>
              <a:rPr lang="en-US" altLang="zh-CN" sz="1200" dirty="0">
                <a:solidFill>
                  <a:srgbClr val="F8F8F8"/>
                </a:solidFill>
                <a:latin typeface="Arial" charset="0"/>
                <a:ea typeface="微软雅黑" pitchFamily="34" charset="-122"/>
              </a:rPr>
              <a:t>) :18pt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微软雅黑" pitchFamily="34" charset="-122"/>
              </a:rPr>
              <a:t>颜色</a:t>
            </a:r>
            <a:r>
              <a:rPr lang="en-US" altLang="zh-CN" sz="1200" dirty="0">
                <a:solidFill>
                  <a:srgbClr val="F8F8F8"/>
                </a:solidFill>
                <a:latin typeface="Arial" charset="0"/>
                <a:ea typeface="微软雅黑" pitchFamily="34" charset="-122"/>
              </a:rPr>
              <a:t>:</a:t>
            </a:r>
            <a:r>
              <a:rPr lang="zh-CN" altLang="en-US" sz="1200" dirty="0">
                <a:solidFill>
                  <a:srgbClr val="F8F8F8"/>
                </a:solidFill>
                <a:latin typeface="Arial" charset="0"/>
                <a:ea typeface="微软雅黑" pitchFamily="34" charset="-122"/>
              </a:rPr>
              <a:t>黑色</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微软雅黑" pitchFamily="34" charset="-122"/>
              </a:rPr>
              <a:t>内部使用字体 </a:t>
            </a:r>
            <a:r>
              <a:rPr lang="en-US" altLang="zh-CN" sz="1200" dirty="0">
                <a:solidFill>
                  <a:srgbClr val="F8F8F8"/>
                </a:solidFill>
                <a:latin typeface="FrutigerNext LT Medium" pitchFamily="34" charset="0"/>
                <a:ea typeface="微软雅黑" pitchFamily="34" charset="-122"/>
              </a:rPr>
              <a:t>:</a:t>
            </a:r>
          </a:p>
          <a:p>
            <a:pPr marL="342900" indent="-342900" algn="r">
              <a:lnSpc>
                <a:spcPct val="125000"/>
              </a:lnSpc>
              <a:spcBef>
                <a:spcPct val="20000"/>
              </a:spcBef>
              <a:buClr>
                <a:srgbClr val="990000"/>
              </a:buClr>
            </a:pPr>
            <a:r>
              <a:rPr lang="en-US" altLang="zh-CN" sz="1200" dirty="0">
                <a:solidFill>
                  <a:srgbClr val="F8F8F8"/>
                </a:solidFill>
                <a:latin typeface="FrutigerNext LT Medium" pitchFamily="34" charset="0"/>
                <a:ea typeface="微软雅黑" pitchFamily="34" charset="-122"/>
              </a:rPr>
              <a:t>FrutigerNext LT Regular</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微软雅黑" pitchFamily="34" charset="-122"/>
              </a:rPr>
              <a:t>外部使用字体 </a:t>
            </a:r>
            <a:r>
              <a:rPr lang="en-US" altLang="zh-CN" sz="1200" dirty="0">
                <a:solidFill>
                  <a:srgbClr val="F8F8F8"/>
                </a:solidFill>
                <a:latin typeface="FrutigerNext LT Medium" pitchFamily="34" charset="0"/>
                <a:ea typeface="微软雅黑" pitchFamily="34" charset="-122"/>
              </a:rPr>
              <a:t>: Arial</a:t>
            </a:r>
          </a:p>
          <a:p>
            <a:pPr marL="342900" indent="-342900" algn="r">
              <a:lnSpc>
                <a:spcPct val="75000"/>
              </a:lnSpc>
              <a:spcBef>
                <a:spcPct val="20000"/>
              </a:spcBef>
              <a:buClr>
                <a:srgbClr val="990000"/>
              </a:buClr>
            </a:pPr>
            <a:endParaRPr lang="en-US" altLang="zh-CN" sz="1200" dirty="0">
              <a:solidFill>
                <a:srgbClr val="F8F8F8"/>
              </a:solidFill>
              <a:latin typeface="Arial" charset="0"/>
              <a:ea typeface="微软雅黑" pitchFamily="34" charset="-122"/>
            </a:endParaRPr>
          </a:p>
          <a:p>
            <a:pPr marL="342900" indent="-342900" algn="r">
              <a:lnSpc>
                <a:spcPct val="125000"/>
              </a:lnSpc>
              <a:spcBef>
                <a:spcPct val="20000"/>
              </a:spcBef>
              <a:buClr>
                <a:srgbClr val="990000"/>
              </a:buClr>
            </a:pPr>
            <a:r>
              <a:rPr lang="zh-CN" altLang="en-US" sz="1200" dirty="0">
                <a:solidFill>
                  <a:srgbClr val="F8F8F8"/>
                </a:solidFill>
                <a:latin typeface="Arial" charset="0"/>
                <a:ea typeface="微软雅黑" pitchFamily="34" charset="-122"/>
              </a:rPr>
              <a:t>中文正文</a:t>
            </a:r>
            <a:r>
              <a:rPr lang="en-US" altLang="zh-CN" sz="1200" dirty="0">
                <a:solidFill>
                  <a:srgbClr val="F8F8F8"/>
                </a:solidFill>
                <a:latin typeface="Arial" charset="0"/>
                <a:ea typeface="微软雅黑" pitchFamily="34" charset="-122"/>
              </a:rPr>
              <a:t>:18-20pt</a:t>
            </a:r>
          </a:p>
          <a:p>
            <a:pPr marL="342900" indent="-342900" algn="r">
              <a:lnSpc>
                <a:spcPct val="125000"/>
              </a:lnSpc>
              <a:spcBef>
                <a:spcPct val="20000"/>
              </a:spcBef>
              <a:buClr>
                <a:srgbClr val="990000"/>
              </a:buClr>
            </a:pPr>
            <a:r>
              <a:rPr lang="zh-CN" altLang="en-US" sz="1200" dirty="0">
                <a:solidFill>
                  <a:srgbClr val="F8F8F8"/>
                </a:solidFill>
                <a:latin typeface="Arial" charset="0"/>
                <a:ea typeface="微软雅黑" pitchFamily="34" charset="-122"/>
              </a:rPr>
              <a:t>子目录</a:t>
            </a:r>
            <a:r>
              <a:rPr lang="en-US" altLang="zh-CN" sz="1200" dirty="0">
                <a:solidFill>
                  <a:srgbClr val="F8F8F8"/>
                </a:solidFill>
                <a:latin typeface="Arial" charset="0"/>
                <a:ea typeface="微软雅黑" pitchFamily="34" charset="-122"/>
              </a:rPr>
              <a:t>(2-5</a:t>
            </a:r>
            <a:r>
              <a:rPr lang="zh-CN" altLang="en-US" sz="1200" dirty="0">
                <a:solidFill>
                  <a:srgbClr val="F8F8F8"/>
                </a:solidFill>
                <a:latin typeface="Arial" charset="0"/>
                <a:ea typeface="微软雅黑" pitchFamily="34" charset="-122"/>
              </a:rPr>
              <a:t>级</a:t>
            </a:r>
            <a:r>
              <a:rPr lang="en-US" altLang="zh-CN" sz="1200" dirty="0">
                <a:solidFill>
                  <a:srgbClr val="F8F8F8"/>
                </a:solidFill>
                <a:latin typeface="Arial" charset="0"/>
                <a:ea typeface="微软雅黑" pitchFamily="34" charset="-122"/>
              </a:rPr>
              <a:t>):18pt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微软雅黑" pitchFamily="34" charset="-122"/>
              </a:rPr>
              <a:t>颜色</a:t>
            </a:r>
            <a:r>
              <a:rPr lang="en-US" altLang="zh-CN" sz="1200" dirty="0">
                <a:solidFill>
                  <a:srgbClr val="F8F8F8"/>
                </a:solidFill>
                <a:latin typeface="Arial" charset="0"/>
                <a:ea typeface="微软雅黑" pitchFamily="34" charset="-122"/>
              </a:rPr>
              <a:t>:</a:t>
            </a:r>
            <a:r>
              <a:rPr lang="zh-CN" altLang="en-US" sz="1200" dirty="0">
                <a:solidFill>
                  <a:srgbClr val="F8F8F8"/>
                </a:solidFill>
                <a:latin typeface="Arial" charset="0"/>
                <a:ea typeface="微软雅黑" pitchFamily="34" charset="-122"/>
              </a:rPr>
              <a:t>黑色</a:t>
            </a:r>
          </a:p>
          <a:p>
            <a:pPr marL="342900" indent="-342900" algn="r">
              <a:lnSpc>
                <a:spcPct val="125000"/>
              </a:lnSpc>
              <a:spcBef>
                <a:spcPct val="20000"/>
              </a:spcBef>
              <a:buClr>
                <a:srgbClr val="990000"/>
              </a:buClr>
            </a:pPr>
            <a:r>
              <a:rPr lang="zh-CN" altLang="en-US" sz="1200" dirty="0">
                <a:solidFill>
                  <a:srgbClr val="F8F8F8"/>
                </a:solidFill>
                <a:latin typeface="Arial" charset="0"/>
                <a:ea typeface="微软雅黑" pitchFamily="34" charset="-122"/>
              </a:rPr>
              <a:t>字体</a:t>
            </a:r>
            <a:r>
              <a:rPr lang="en-US" altLang="zh-CN" sz="1200" dirty="0">
                <a:solidFill>
                  <a:srgbClr val="F8F8F8"/>
                </a:solidFill>
                <a:latin typeface="Arial" charset="0"/>
                <a:ea typeface="微软雅黑" pitchFamily="34" charset="-122"/>
              </a:rPr>
              <a:t>:</a:t>
            </a:r>
            <a:r>
              <a:rPr lang="zh-CN" altLang="en-US" sz="1200" dirty="0">
                <a:solidFill>
                  <a:srgbClr val="F8F8F8"/>
                </a:solidFill>
                <a:latin typeface="Arial" charset="0"/>
                <a:ea typeface="微软雅黑" pitchFamily="34" charset="-122"/>
              </a:rPr>
              <a:t>细黑体 </a:t>
            </a:r>
          </a:p>
          <a:p>
            <a:pPr marL="342900" indent="-342900" algn="r">
              <a:lnSpc>
                <a:spcPct val="125000"/>
              </a:lnSpc>
              <a:spcBef>
                <a:spcPct val="20000"/>
              </a:spcBef>
              <a:buClr>
                <a:srgbClr val="990000"/>
              </a:buClr>
            </a:pPr>
            <a:endParaRPr lang="en-US" altLang="zh-CN" sz="1200" dirty="0">
              <a:solidFill>
                <a:srgbClr val="080808"/>
              </a:solidFill>
              <a:latin typeface="Arial" charset="0"/>
              <a:ea typeface="微软雅黑" pitchFamily="34" charset="-122"/>
            </a:endParaRPr>
          </a:p>
        </p:txBody>
      </p:sp>
      <p:sp>
        <p:nvSpPr>
          <p:cNvPr id="1487939" name="Rectangle 67"/>
          <p:cNvSpPr>
            <a:spLocks noChangeArrowheads="1"/>
          </p:cNvSpPr>
          <p:nvPr/>
        </p:nvSpPr>
        <p:spPr bwMode="auto">
          <a:xfrm>
            <a:off x="12361868" y="5444686"/>
            <a:ext cx="1227137" cy="323149"/>
          </a:xfrm>
          <a:prstGeom prst="rect">
            <a:avLst/>
          </a:prstGeom>
          <a:solidFill>
            <a:srgbClr val="F8F8F8"/>
          </a:solidFill>
          <a:ln w="9525" algn="ctr">
            <a:noFill/>
            <a:miter lim="800000"/>
            <a:headEnd/>
            <a:tailEnd/>
          </a:ln>
          <a:effectLst/>
        </p:spPr>
        <p:txBody>
          <a:bodyPr lIns="91425" tIns="45712" rIns="91425" bIns="45712" anchor="ctr">
            <a:spAutoFit/>
          </a:bodyPr>
          <a:lstStyle/>
          <a:p>
            <a:pPr algn="ctr" defTabSz="877888" eaLnBrk="0" hangingPunct="0"/>
            <a:endParaRPr lang="zh-CN" altLang="zh-CN" sz="1500">
              <a:solidFill>
                <a:srgbClr val="000000"/>
              </a:solidFill>
              <a:latin typeface="FrutigerNext LT Regular" pitchFamily="34" charset="0"/>
              <a:ea typeface="MS PGothic" pitchFamily="34" charset="-128"/>
            </a:endParaRPr>
          </a:p>
        </p:txBody>
      </p:sp>
      <p:grpSp>
        <p:nvGrpSpPr>
          <p:cNvPr id="2" name="Group 68"/>
          <p:cNvGrpSpPr>
            <a:grpSpLocks/>
          </p:cNvGrpSpPr>
          <p:nvPr/>
        </p:nvGrpSpPr>
        <p:grpSpPr bwMode="auto">
          <a:xfrm>
            <a:off x="12472987" y="5278438"/>
            <a:ext cx="989012" cy="184150"/>
            <a:chOff x="6657" y="3492"/>
            <a:chExt cx="527" cy="121"/>
          </a:xfrm>
        </p:grpSpPr>
        <p:sp>
          <p:nvSpPr>
            <p:cNvPr id="1487941" name="Rectangle 69"/>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42" name="Rectangle 70"/>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43" name="Rectangle 71"/>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44" name="Rectangle 72"/>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grpSp>
      <p:grpSp>
        <p:nvGrpSpPr>
          <p:cNvPr id="3" name="Group 73"/>
          <p:cNvGrpSpPr>
            <a:grpSpLocks/>
          </p:cNvGrpSpPr>
          <p:nvPr/>
        </p:nvGrpSpPr>
        <p:grpSpPr bwMode="auto">
          <a:xfrm>
            <a:off x="12472987" y="6203955"/>
            <a:ext cx="989012" cy="182563"/>
            <a:chOff x="6657" y="4103"/>
            <a:chExt cx="527" cy="121"/>
          </a:xfrm>
        </p:grpSpPr>
        <p:sp>
          <p:nvSpPr>
            <p:cNvPr id="1487946" name="Rectangle 74"/>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47" name="Rectangle 75"/>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48" name="Rectangle 76"/>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49" name="Rectangle 77"/>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grpSp>
      <p:grpSp>
        <p:nvGrpSpPr>
          <p:cNvPr id="4" name="Group 78"/>
          <p:cNvGrpSpPr>
            <a:grpSpLocks/>
          </p:cNvGrpSpPr>
          <p:nvPr/>
        </p:nvGrpSpPr>
        <p:grpSpPr bwMode="auto">
          <a:xfrm>
            <a:off x="12472987" y="6450013"/>
            <a:ext cx="989012" cy="182562"/>
            <a:chOff x="6657" y="4266"/>
            <a:chExt cx="527" cy="121"/>
          </a:xfrm>
        </p:grpSpPr>
        <p:sp>
          <p:nvSpPr>
            <p:cNvPr id="1487951" name="Rectangle 79"/>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52" name="Rectangle 80"/>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53" name="Rectangle 81"/>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54" name="Rectangle 82"/>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grpSp>
      <p:grpSp>
        <p:nvGrpSpPr>
          <p:cNvPr id="5" name="Group 83"/>
          <p:cNvGrpSpPr>
            <a:grpSpLocks/>
          </p:cNvGrpSpPr>
          <p:nvPr/>
        </p:nvGrpSpPr>
        <p:grpSpPr bwMode="auto">
          <a:xfrm>
            <a:off x="12472987" y="5527680"/>
            <a:ext cx="989012" cy="182563"/>
            <a:chOff x="6657" y="3656"/>
            <a:chExt cx="527" cy="121"/>
          </a:xfrm>
        </p:grpSpPr>
        <p:sp>
          <p:nvSpPr>
            <p:cNvPr id="1487956" name="Rectangle 84"/>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57" name="Rectangle 85"/>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58" name="Rectangle 86"/>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59" name="Rectangle 87"/>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grpSp>
      <p:grpSp>
        <p:nvGrpSpPr>
          <p:cNvPr id="6" name="Group 88"/>
          <p:cNvGrpSpPr>
            <a:grpSpLocks/>
          </p:cNvGrpSpPr>
          <p:nvPr/>
        </p:nvGrpSpPr>
        <p:grpSpPr bwMode="auto">
          <a:xfrm>
            <a:off x="12472987" y="5957888"/>
            <a:ext cx="989012" cy="182562"/>
            <a:chOff x="6657" y="3941"/>
            <a:chExt cx="527" cy="121"/>
          </a:xfrm>
        </p:grpSpPr>
        <p:sp>
          <p:nvSpPr>
            <p:cNvPr id="1487961" name="Rectangle 89"/>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62" name="Rectangle 90"/>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63" name="Rectangle 91"/>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64" name="Rectangle 92"/>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grpSp>
      <p:grpSp>
        <p:nvGrpSpPr>
          <p:cNvPr id="7" name="Group 93"/>
          <p:cNvGrpSpPr>
            <a:grpSpLocks/>
          </p:cNvGrpSpPr>
          <p:nvPr/>
        </p:nvGrpSpPr>
        <p:grpSpPr bwMode="auto">
          <a:xfrm>
            <a:off x="12472987" y="6697663"/>
            <a:ext cx="989012" cy="182562"/>
            <a:chOff x="6657" y="4430"/>
            <a:chExt cx="527" cy="121"/>
          </a:xfrm>
        </p:grpSpPr>
        <p:sp>
          <p:nvSpPr>
            <p:cNvPr id="1487966" name="Rectangle 94"/>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67" name="Rectangle 95"/>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68" name="Rectangle 96"/>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69" name="Rectangle 97"/>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grpSp>
      <p:grpSp>
        <p:nvGrpSpPr>
          <p:cNvPr id="8" name="Group 98"/>
          <p:cNvGrpSpPr>
            <a:grpSpLocks/>
          </p:cNvGrpSpPr>
          <p:nvPr/>
        </p:nvGrpSpPr>
        <p:grpSpPr bwMode="auto">
          <a:xfrm>
            <a:off x="12472987" y="5032375"/>
            <a:ext cx="989012" cy="184150"/>
            <a:chOff x="6657" y="3329"/>
            <a:chExt cx="527" cy="122"/>
          </a:xfrm>
        </p:grpSpPr>
        <p:sp>
          <p:nvSpPr>
            <p:cNvPr id="1487971" name="Rectangle 99"/>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72" name="Rectangle 100"/>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73" name="Rectangle 101"/>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74" name="Rectangle 102"/>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grpSp>
      <p:grpSp>
        <p:nvGrpSpPr>
          <p:cNvPr id="9" name="Group 103"/>
          <p:cNvGrpSpPr>
            <a:grpSpLocks/>
          </p:cNvGrpSpPr>
          <p:nvPr/>
        </p:nvGrpSpPr>
        <p:grpSpPr bwMode="auto">
          <a:xfrm>
            <a:off x="12472987" y="4600580"/>
            <a:ext cx="989012" cy="182563"/>
            <a:chOff x="6657" y="3043"/>
            <a:chExt cx="527" cy="121"/>
          </a:xfrm>
        </p:grpSpPr>
        <p:sp>
          <p:nvSpPr>
            <p:cNvPr id="1487976" name="Rectangle 104"/>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77" name="Rectangle 105"/>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78" name="Rectangle 106"/>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79" name="Rectangle 107"/>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grpSp>
      <p:grpSp>
        <p:nvGrpSpPr>
          <p:cNvPr id="10" name="Group 108"/>
          <p:cNvGrpSpPr>
            <a:grpSpLocks/>
          </p:cNvGrpSpPr>
          <p:nvPr/>
        </p:nvGrpSpPr>
        <p:grpSpPr bwMode="auto">
          <a:xfrm>
            <a:off x="12472987" y="4354513"/>
            <a:ext cx="989012" cy="184150"/>
            <a:chOff x="6657" y="2881"/>
            <a:chExt cx="527" cy="121"/>
          </a:xfrm>
        </p:grpSpPr>
        <p:sp>
          <p:nvSpPr>
            <p:cNvPr id="1487981" name="Rectangle 109"/>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82" name="Rectangle 110"/>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83" name="Rectangle 111"/>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84" name="Rectangle 112"/>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grpSp>
      <p:sp>
        <p:nvSpPr>
          <p:cNvPr id="1487985" name="Rectangle 113"/>
          <p:cNvSpPr>
            <a:spLocks noChangeArrowheads="1"/>
          </p:cNvSpPr>
          <p:nvPr/>
        </p:nvSpPr>
        <p:spPr bwMode="auto">
          <a:xfrm>
            <a:off x="12269788" y="2263776"/>
            <a:ext cx="1401762" cy="2654300"/>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pPr>
            <a:r>
              <a:rPr lang="zh-CN" altLang="en-US" sz="1200" dirty="0">
                <a:solidFill>
                  <a:srgbClr val="F8F8F8"/>
                </a:solidFill>
                <a:latin typeface="华文细黑" pitchFamily="2" charset="-122"/>
                <a:ea typeface="微软雅黑" pitchFamily="34" charset="-122"/>
              </a:rPr>
              <a:t>配色参考方案：</a:t>
            </a:r>
          </a:p>
          <a:p>
            <a:pPr marL="342900" indent="-342900">
              <a:lnSpc>
                <a:spcPct val="120000"/>
              </a:lnSpc>
              <a:spcBef>
                <a:spcPct val="20000"/>
              </a:spcBef>
              <a:buClr>
                <a:srgbClr val="990000"/>
              </a:buClr>
            </a:pPr>
            <a:r>
              <a:rPr lang="zh-CN" altLang="en-US" sz="1200" dirty="0">
                <a:solidFill>
                  <a:srgbClr val="F8F8F8"/>
                </a:solidFill>
                <a:latin typeface="华文细黑" pitchFamily="2" charset="-122"/>
                <a:ea typeface="微软雅黑" pitchFamily="34" charset="-122"/>
              </a:rPr>
              <a:t>建议同一页面内不超过四种颜色，以下是９组配色方案，同一页面内只选择一组使用。</a:t>
            </a:r>
          </a:p>
          <a:p>
            <a:pPr marL="342900" indent="-342900">
              <a:lnSpc>
                <a:spcPct val="120000"/>
              </a:lnSpc>
              <a:spcBef>
                <a:spcPct val="20000"/>
              </a:spcBef>
              <a:buClr>
                <a:srgbClr val="990000"/>
              </a:buClr>
            </a:pPr>
            <a:r>
              <a:rPr lang="zh-CN" altLang="en-US" sz="1200" dirty="0">
                <a:solidFill>
                  <a:srgbClr val="F8F8F8"/>
                </a:solidFill>
                <a:latin typeface="华文细黑" pitchFamily="2" charset="-122"/>
                <a:ea typeface="微软雅黑" pitchFamily="34" charset="-122"/>
              </a:rPr>
              <a:t>（仅供参考）</a:t>
            </a:r>
          </a:p>
        </p:txBody>
      </p:sp>
      <p:sp>
        <p:nvSpPr>
          <p:cNvPr id="1487986" name="Rectangle 114"/>
          <p:cNvSpPr>
            <a:spLocks noChangeArrowheads="1"/>
          </p:cNvSpPr>
          <p:nvPr/>
        </p:nvSpPr>
        <p:spPr bwMode="auto">
          <a:xfrm>
            <a:off x="12269788" y="-61912"/>
            <a:ext cx="1401762" cy="838201"/>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pPr>
            <a:r>
              <a:rPr lang="zh-CN" altLang="en-US" sz="1200" dirty="0">
                <a:solidFill>
                  <a:srgbClr val="F8F8F8"/>
                </a:solidFill>
                <a:latin typeface="华文细黑" pitchFamily="2" charset="-122"/>
                <a:ea typeface="微软雅黑" pitchFamily="34" charset="-122"/>
              </a:rPr>
              <a:t>客户或者合作伙伴的标志放在右上角</a:t>
            </a:r>
            <a:r>
              <a:rPr lang="en-US" altLang="zh-CN" sz="1200" dirty="0">
                <a:solidFill>
                  <a:srgbClr val="F8F8F8"/>
                </a:solidFill>
                <a:latin typeface="华文细黑" pitchFamily="2" charset="-122"/>
                <a:ea typeface="微软雅黑" pitchFamily="34" charset="-122"/>
              </a:rPr>
              <a:t>.</a:t>
            </a:r>
          </a:p>
        </p:txBody>
      </p:sp>
      <p:pic>
        <p:nvPicPr>
          <p:cNvPr id="56" name="Picture 79" descr="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 y="5616579"/>
            <a:ext cx="12195175" cy="1241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 name="TextBox 58"/>
          <p:cNvSpPr txBox="1"/>
          <p:nvPr/>
        </p:nvSpPr>
        <p:spPr>
          <a:xfrm>
            <a:off x="876302" y="4437116"/>
            <a:ext cx="10442575" cy="1384995"/>
          </a:xfrm>
          <a:prstGeom prst="rect">
            <a:avLst/>
          </a:prstGeom>
          <a:noFill/>
        </p:spPr>
        <p:txBody>
          <a:bodyPr wrap="square" rtlCol="0">
            <a:spAutoFit/>
          </a:bodyPr>
          <a:lstStyle/>
          <a:p>
            <a:pPr algn="just" fontAlgn="auto">
              <a:spcBef>
                <a:spcPts val="0"/>
              </a:spcBef>
              <a:spcAft>
                <a:spcPts val="0"/>
              </a:spcAft>
              <a:defRPr/>
            </a:pPr>
            <a:r>
              <a:rPr lang="en-US" altLang="zh-CN" sz="1400" b="1" dirty="0">
                <a:solidFill>
                  <a:srgbClr val="000000"/>
                </a:solidFill>
                <a:latin typeface="Arial" pitchFamily="34" charset="0"/>
                <a:ea typeface="微软雅黑" pitchFamily="34" charset="-122"/>
              </a:rPr>
              <a:t>Copyright©2012 Huawei Technologies Co., Ltd. All Rights Reserved.</a:t>
            </a:r>
            <a:endParaRPr lang="zh-CN" altLang="zh-CN" sz="1400" dirty="0">
              <a:solidFill>
                <a:srgbClr val="000000"/>
              </a:solidFill>
              <a:latin typeface="Arial" pitchFamily="34" charset="0"/>
              <a:ea typeface="微软雅黑" pitchFamily="34" charset="-122"/>
            </a:endParaRPr>
          </a:p>
          <a:p>
            <a:pPr algn="just" fontAlgn="auto">
              <a:spcBef>
                <a:spcPts val="0"/>
              </a:spcBef>
              <a:spcAft>
                <a:spcPts val="0"/>
              </a:spcAft>
              <a:defRPr/>
            </a:pPr>
            <a:r>
              <a:rPr lang="en-US" altLang="zh-CN" sz="1400" dirty="0">
                <a:solidFill>
                  <a:srgbClr val="000000"/>
                </a:solidFill>
                <a:latin typeface="Arial" pitchFamily="34" charset="0"/>
                <a:ea typeface="微软雅黑" pitchFamily="34" charset="-122"/>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400" dirty="0">
              <a:solidFill>
                <a:srgbClr val="000000"/>
              </a:solidFill>
              <a:latin typeface="Arial" pitchFamily="34" charset="0"/>
              <a:ea typeface="微软雅黑" pitchFamily="34" charset="-122"/>
            </a:endParaRPr>
          </a:p>
        </p:txBody>
      </p:sp>
    </p:spTree>
  </p:cSld>
  <p:clrMap bg1="lt1" tx1="dk1" bg2="lt2" tx2="dk2" accent1="accent1" accent2="accent2" accent3="accent3" accent4="accent4" accent5="accent5" accent6="accent6" hlink="hlink" folHlink="folHlink"/>
  <p:sldLayoutIdLst>
    <p:sldLayoutId id="2147484207" r:id="rId1"/>
  </p:sldLayoutIdLst>
  <p:transition/>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9pPr>
    </p:titleStyle>
    <p:body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600200" indent="-228600" algn="l" rtl="0" eaLnBrk="1" fontAlgn="base" hangingPunct="1">
        <a:spcBef>
          <a:spcPct val="20000"/>
        </a:spcBef>
        <a:spcAft>
          <a:spcPct val="0"/>
        </a:spcAft>
        <a:buChar char="–"/>
        <a:defRPr sz="1600">
          <a:solidFill>
            <a:schemeClr val="tx1"/>
          </a:solidFill>
          <a:latin typeface="+mn-lt"/>
          <a:ea typeface="+mn-ea"/>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588" y="794"/>
            <a:ext cx="12192000" cy="6856412"/>
          </a:xfrm>
          <a:prstGeom prst="rect">
            <a:avLst/>
          </a:prstGeom>
        </p:spPr>
      </p:pic>
      <p:sp>
        <p:nvSpPr>
          <p:cNvPr id="2" name="标题占位符 1"/>
          <p:cNvSpPr>
            <a:spLocks noGrp="1"/>
          </p:cNvSpPr>
          <p:nvPr>
            <p:ph type="title"/>
          </p:nvPr>
        </p:nvSpPr>
        <p:spPr>
          <a:xfrm>
            <a:off x="609760" y="275173"/>
            <a:ext cx="10975658" cy="1142999"/>
          </a:xfrm>
          <a:prstGeom prst="rect">
            <a:avLst/>
          </a:prstGeom>
        </p:spPr>
        <p:txBody>
          <a:bodyPr vert="horz" lIns="121892" tIns="60948" rIns="121892" bIns="60948" rtlCol="0" anchor="ctr">
            <a:normAutofit/>
          </a:bodyPr>
          <a:lstStyle/>
          <a:p>
            <a:r>
              <a:rPr lang="zh-CN" altLang="en-US"/>
              <a:t>单击此处编辑母版标题样式</a:t>
            </a:r>
          </a:p>
        </p:txBody>
      </p:sp>
      <p:sp>
        <p:nvSpPr>
          <p:cNvPr id="3" name="文本占位符 2"/>
          <p:cNvSpPr>
            <a:spLocks noGrp="1"/>
          </p:cNvSpPr>
          <p:nvPr>
            <p:ph type="body" idx="1"/>
          </p:nvPr>
        </p:nvSpPr>
        <p:spPr>
          <a:xfrm>
            <a:off x="609760" y="1600213"/>
            <a:ext cx="10975658" cy="4525433"/>
          </a:xfrm>
          <a:prstGeom prst="rect">
            <a:avLst/>
          </a:prstGeom>
        </p:spPr>
        <p:txBody>
          <a:bodyPr vert="horz" lIns="121892" tIns="60948" rIns="121892" bIns="60948"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609768" y="6356358"/>
            <a:ext cx="2845541" cy="366182"/>
          </a:xfrm>
          <a:prstGeom prst="rect">
            <a:avLst/>
          </a:prstGeom>
        </p:spPr>
        <p:txBody>
          <a:bodyPr vert="horz" lIns="121892" tIns="60948" rIns="121892" bIns="60948" rtlCol="0" anchor="ctr"/>
          <a:lstStyle>
            <a:lvl1pPr algn="l">
              <a:defRPr sz="1599">
                <a:solidFill>
                  <a:schemeClr val="tx1"/>
                </a:solidFill>
              </a:defRPr>
            </a:lvl1pPr>
          </a:lstStyle>
          <a:p>
            <a:pPr defTabSz="1217565" fontAlgn="auto">
              <a:spcBef>
                <a:spcPts val="0"/>
              </a:spcBef>
              <a:spcAft>
                <a:spcPts val="0"/>
              </a:spcAft>
            </a:pPr>
            <a:fld id="{1A5B2B23-E5F0-44D7-A9FF-4B8E82156B39}" type="datetimeFigureOut">
              <a:rPr lang="zh-CN" altLang="en-US" smtClean="0">
                <a:solidFill>
                  <a:prstClr val="black"/>
                </a:solidFill>
                <a:latin typeface="Arial"/>
                <a:ea typeface="微软雅黑"/>
              </a:rPr>
              <a:pPr defTabSz="1217565" fontAlgn="auto">
                <a:spcBef>
                  <a:spcPts val="0"/>
                </a:spcBef>
                <a:spcAft>
                  <a:spcPts val="0"/>
                </a:spcAft>
              </a:pPr>
              <a:t>2025/2/7</a:t>
            </a:fld>
            <a:endParaRPr lang="zh-CN" altLang="en-US">
              <a:solidFill>
                <a:prstClr val="black"/>
              </a:solidFill>
              <a:latin typeface="Arial"/>
              <a:ea typeface="微软雅黑"/>
            </a:endParaRPr>
          </a:p>
        </p:txBody>
      </p:sp>
      <p:sp>
        <p:nvSpPr>
          <p:cNvPr id="5" name="页脚占位符 4"/>
          <p:cNvSpPr>
            <a:spLocks noGrp="1"/>
          </p:cNvSpPr>
          <p:nvPr>
            <p:ph type="ftr" sz="quarter" idx="3"/>
          </p:nvPr>
        </p:nvSpPr>
        <p:spPr>
          <a:xfrm>
            <a:off x="4166688" y="6356358"/>
            <a:ext cx="3861805" cy="366182"/>
          </a:xfrm>
          <a:prstGeom prst="rect">
            <a:avLst/>
          </a:prstGeom>
        </p:spPr>
        <p:txBody>
          <a:bodyPr vert="horz" lIns="121892" tIns="60948" rIns="121892" bIns="60948" rtlCol="0" anchor="ctr"/>
          <a:lstStyle>
            <a:lvl1pPr algn="ctr">
              <a:defRPr sz="1599">
                <a:solidFill>
                  <a:schemeClr val="tx1"/>
                </a:solidFill>
              </a:defRPr>
            </a:lvl1pPr>
          </a:lstStyle>
          <a:p>
            <a:pPr defTabSz="1217565" fontAlgn="auto">
              <a:spcBef>
                <a:spcPts val="0"/>
              </a:spcBef>
              <a:spcAft>
                <a:spcPts val="0"/>
              </a:spcAft>
            </a:pPr>
            <a:endParaRPr lang="zh-CN" altLang="en-US">
              <a:solidFill>
                <a:prstClr val="black"/>
              </a:solidFill>
              <a:latin typeface="Arial"/>
              <a:ea typeface="微软雅黑"/>
            </a:endParaRPr>
          </a:p>
        </p:txBody>
      </p:sp>
      <p:sp>
        <p:nvSpPr>
          <p:cNvPr id="6" name="灯片编号占位符 5"/>
          <p:cNvSpPr>
            <a:spLocks noGrp="1"/>
          </p:cNvSpPr>
          <p:nvPr>
            <p:ph type="sldNum" sz="quarter" idx="4"/>
          </p:nvPr>
        </p:nvSpPr>
        <p:spPr>
          <a:xfrm>
            <a:off x="8739880" y="6356358"/>
            <a:ext cx="2845541" cy="366182"/>
          </a:xfrm>
          <a:prstGeom prst="rect">
            <a:avLst/>
          </a:prstGeom>
        </p:spPr>
        <p:txBody>
          <a:bodyPr vert="horz" lIns="121892" tIns="60948" rIns="121892" bIns="60948" rtlCol="0" anchor="ctr"/>
          <a:lstStyle>
            <a:lvl1pPr algn="r">
              <a:defRPr sz="1599">
                <a:solidFill>
                  <a:schemeClr val="tx1"/>
                </a:solidFill>
              </a:defRPr>
            </a:lvl1pPr>
          </a:lstStyle>
          <a:p>
            <a:pPr defTabSz="1217565" fontAlgn="auto">
              <a:spcBef>
                <a:spcPts val="0"/>
              </a:spcBef>
              <a:spcAft>
                <a:spcPts val="0"/>
              </a:spcAft>
            </a:pPr>
            <a:fld id="{B2563A90-55EF-4D2C-B954-EDF55F24A661}" type="slidenum">
              <a:rPr lang="zh-CN" altLang="en-US" smtClean="0">
                <a:solidFill>
                  <a:prstClr val="black"/>
                </a:solidFill>
                <a:latin typeface="Arial"/>
                <a:ea typeface="微软雅黑"/>
              </a:rPr>
              <a:pPr defTabSz="1217565" fontAlgn="auto">
                <a:spcBef>
                  <a:spcPts val="0"/>
                </a:spcBef>
                <a:spcAft>
                  <a:spcPts val="0"/>
                </a:spcAft>
              </a:pPr>
              <a:t>‹#›</a:t>
            </a:fld>
            <a:endParaRPr lang="zh-CN" altLang="en-US">
              <a:solidFill>
                <a:prstClr val="black"/>
              </a:solidFill>
              <a:latin typeface="Arial"/>
              <a:ea typeface="微软雅黑"/>
            </a:endParaRPr>
          </a:p>
        </p:txBody>
      </p:sp>
      <p:sp>
        <p:nvSpPr>
          <p:cNvPr id="10" name="Rectangle 86"/>
          <p:cNvSpPr>
            <a:spLocks noChangeArrowheads="1"/>
          </p:cNvSpPr>
          <p:nvPr userDrawn="1"/>
        </p:nvSpPr>
        <p:spPr bwMode="auto">
          <a:xfrm>
            <a:off x="11842259" y="6348974"/>
            <a:ext cx="328279" cy="426063"/>
          </a:xfrm>
          <a:prstGeom prst="rect">
            <a:avLst/>
          </a:prstGeom>
          <a:noFill/>
          <a:ln w="9525">
            <a:noFill/>
            <a:miter lim="800000"/>
            <a:headEnd/>
            <a:tailEnd/>
          </a:ln>
          <a:effectLst/>
        </p:spPr>
        <p:txBody>
          <a:bodyPr lIns="0" tIns="0" rIns="0" bIns="0"/>
          <a:lstStyle/>
          <a:p>
            <a:pPr defTabSz="986732" eaLnBrk="0" fontAlgn="auto" hangingPunct="0">
              <a:lnSpc>
                <a:spcPct val="85000"/>
              </a:lnSpc>
              <a:spcBef>
                <a:spcPts val="0"/>
              </a:spcBef>
              <a:spcAft>
                <a:spcPts val="0"/>
              </a:spcAft>
            </a:pPr>
            <a:endParaRPr lang="de-DE" sz="1299" dirty="0">
              <a:solidFill>
                <a:prstClr val="black"/>
              </a:solidFill>
              <a:latin typeface="FrutigerNext LT Light" pitchFamily="34" charset="0"/>
              <a:ea typeface="MS PGothic" pitchFamily="34" charset="-128"/>
            </a:endParaRPr>
          </a:p>
          <a:p>
            <a:pPr defTabSz="986732" eaLnBrk="0" fontAlgn="auto" hangingPunct="0">
              <a:lnSpc>
                <a:spcPct val="85000"/>
              </a:lnSpc>
              <a:spcBef>
                <a:spcPts val="0"/>
              </a:spcBef>
              <a:spcAft>
                <a:spcPts val="0"/>
              </a:spcAft>
            </a:pPr>
            <a:fld id="{E68EC476-442B-4BB7-9603-F1440C241F3D}" type="slidenum">
              <a:rPr lang="de-DE" sz="900">
                <a:solidFill>
                  <a:prstClr val="white">
                    <a:lumMod val="50000"/>
                  </a:prstClr>
                </a:solidFill>
                <a:latin typeface="Arial"/>
                <a:ea typeface="MS PGothic" pitchFamily="34" charset="-128"/>
                <a:cs typeface="Arial" panose="020B0604020202020204" pitchFamily="34" charset="0"/>
              </a:rPr>
              <a:pPr defTabSz="986732" eaLnBrk="0" fontAlgn="auto" hangingPunct="0">
                <a:lnSpc>
                  <a:spcPct val="85000"/>
                </a:lnSpc>
                <a:spcBef>
                  <a:spcPts val="0"/>
                </a:spcBef>
                <a:spcAft>
                  <a:spcPts val="0"/>
                </a:spcAft>
              </a:pPr>
              <a:t>‹#›</a:t>
            </a:fld>
            <a:endParaRPr lang="en-GB" sz="900" dirty="0">
              <a:solidFill>
                <a:prstClr val="white">
                  <a:lumMod val="50000"/>
                </a:prstClr>
              </a:solidFill>
              <a:latin typeface="Arial"/>
              <a:ea typeface="MS PGothic" pitchFamily="34" charset="-128"/>
              <a:cs typeface="Arial" panose="020B0604020202020204" pitchFamily="34" charset="0"/>
            </a:endParaRPr>
          </a:p>
        </p:txBody>
      </p:sp>
    </p:spTree>
    <p:extLst>
      <p:ext uri="{BB962C8B-B14F-4D97-AF65-F5344CB8AC3E}">
        <p14:creationId xmlns:p14="http://schemas.microsoft.com/office/powerpoint/2010/main" val="3199435790"/>
      </p:ext>
    </p:extLst>
  </p:cSld>
  <p:clrMap bg1="lt1" tx1="dk1" bg2="lt2" tx2="dk2" accent1="accent1" accent2="accent2" accent3="accent3" accent4="accent4" accent5="accent5" accent6="accent6" hlink="hlink" folHlink="folHlink"/>
  <p:sldLayoutIdLst>
    <p:sldLayoutId id="2147484289" r:id="rId1"/>
    <p:sldLayoutId id="2147484290" r:id="rId2"/>
    <p:sldLayoutId id="2147484292" r:id="rId3"/>
    <p:sldLayoutId id="2147484293" r:id="rId4"/>
    <p:sldLayoutId id="2147484294" r:id="rId5"/>
    <p:sldLayoutId id="2147484295" r:id="rId6"/>
  </p:sldLayoutIdLst>
  <p:txStyles>
    <p:titleStyle>
      <a:lvl1pPr algn="ctr" defTabSz="1217737" rtl="0" eaLnBrk="1" latinLnBrk="0" hangingPunct="1">
        <a:spcBef>
          <a:spcPct val="0"/>
        </a:spcBef>
        <a:buNone/>
        <a:defRPr sz="5894" kern="1200">
          <a:solidFill>
            <a:schemeClr val="tx1"/>
          </a:solidFill>
          <a:latin typeface="+mj-lt"/>
          <a:ea typeface="+mj-ea"/>
          <a:cs typeface="+mj-cs"/>
        </a:defRPr>
      </a:lvl1pPr>
    </p:titleStyle>
    <p:bodyStyle>
      <a:lvl1pPr marL="456650" indent="-456650" algn="l" defTabSz="1217737" rtl="0" eaLnBrk="1" latinLnBrk="0" hangingPunct="1">
        <a:spcBef>
          <a:spcPct val="20000"/>
        </a:spcBef>
        <a:buFont typeface="Arial" pitchFamily="34" charset="0"/>
        <a:buChar char="•"/>
        <a:defRPr sz="4296" kern="1200">
          <a:solidFill>
            <a:schemeClr val="tx1"/>
          </a:solidFill>
          <a:latin typeface="+mn-lt"/>
          <a:ea typeface="+mn-ea"/>
          <a:cs typeface="+mn-cs"/>
        </a:defRPr>
      </a:lvl1pPr>
      <a:lvl2pPr marL="989412" indent="-380544" algn="l" defTabSz="1217737" rtl="0" eaLnBrk="1" latinLnBrk="0" hangingPunct="1">
        <a:spcBef>
          <a:spcPct val="20000"/>
        </a:spcBef>
        <a:buFont typeface="Arial" pitchFamily="34" charset="0"/>
        <a:buChar char="–"/>
        <a:defRPr sz="3697" kern="1200">
          <a:solidFill>
            <a:schemeClr val="tx1"/>
          </a:solidFill>
          <a:latin typeface="+mn-lt"/>
          <a:ea typeface="+mn-ea"/>
          <a:cs typeface="+mn-cs"/>
        </a:defRPr>
      </a:lvl2pPr>
      <a:lvl3pPr marL="1522174" indent="-304437" algn="l" defTabSz="1217737" rtl="0" eaLnBrk="1" latinLnBrk="0" hangingPunct="1">
        <a:spcBef>
          <a:spcPct val="20000"/>
        </a:spcBef>
        <a:buFont typeface="Arial" pitchFamily="34" charset="0"/>
        <a:buChar char="•"/>
        <a:defRPr sz="3197" kern="1200">
          <a:solidFill>
            <a:schemeClr val="tx1"/>
          </a:solidFill>
          <a:latin typeface="+mn-lt"/>
          <a:ea typeface="+mn-ea"/>
          <a:cs typeface="+mn-cs"/>
        </a:defRPr>
      </a:lvl3pPr>
      <a:lvl4pPr marL="2131042" indent="-304437" algn="l" defTabSz="1217737" rtl="0" eaLnBrk="1" latinLnBrk="0" hangingPunct="1">
        <a:spcBef>
          <a:spcPct val="20000"/>
        </a:spcBef>
        <a:buFont typeface="Arial" pitchFamily="34" charset="0"/>
        <a:buChar char="–"/>
        <a:defRPr sz="2697" kern="1200">
          <a:solidFill>
            <a:schemeClr val="tx1"/>
          </a:solidFill>
          <a:latin typeface="+mn-lt"/>
          <a:ea typeface="+mn-ea"/>
          <a:cs typeface="+mn-cs"/>
        </a:defRPr>
      </a:lvl4pPr>
      <a:lvl5pPr marL="2739909" indent="-304437" algn="l" defTabSz="1217737" rtl="0" eaLnBrk="1" latinLnBrk="0" hangingPunct="1">
        <a:spcBef>
          <a:spcPct val="20000"/>
        </a:spcBef>
        <a:buFont typeface="Arial" pitchFamily="34" charset="0"/>
        <a:buChar char="»"/>
        <a:defRPr sz="2697" kern="1200">
          <a:solidFill>
            <a:schemeClr val="tx1"/>
          </a:solidFill>
          <a:latin typeface="+mn-lt"/>
          <a:ea typeface="+mn-ea"/>
          <a:cs typeface="+mn-cs"/>
        </a:defRPr>
      </a:lvl5pPr>
      <a:lvl6pPr marL="3348777" indent="-304437" algn="l" defTabSz="1217737" rtl="0" eaLnBrk="1" latinLnBrk="0" hangingPunct="1">
        <a:spcBef>
          <a:spcPct val="20000"/>
        </a:spcBef>
        <a:buFont typeface="Arial" pitchFamily="34" charset="0"/>
        <a:buChar char="•"/>
        <a:defRPr sz="2697" kern="1200">
          <a:solidFill>
            <a:schemeClr val="tx1"/>
          </a:solidFill>
          <a:latin typeface="+mn-lt"/>
          <a:ea typeface="+mn-ea"/>
          <a:cs typeface="+mn-cs"/>
        </a:defRPr>
      </a:lvl6pPr>
      <a:lvl7pPr marL="3957644" indent="-304437" algn="l" defTabSz="1217737" rtl="0" eaLnBrk="1" latinLnBrk="0" hangingPunct="1">
        <a:spcBef>
          <a:spcPct val="20000"/>
        </a:spcBef>
        <a:buFont typeface="Arial" pitchFamily="34" charset="0"/>
        <a:buChar char="•"/>
        <a:defRPr sz="2697" kern="1200">
          <a:solidFill>
            <a:schemeClr val="tx1"/>
          </a:solidFill>
          <a:latin typeface="+mn-lt"/>
          <a:ea typeface="+mn-ea"/>
          <a:cs typeface="+mn-cs"/>
        </a:defRPr>
      </a:lvl7pPr>
      <a:lvl8pPr marL="4566514" indent="-304437" algn="l" defTabSz="1217737" rtl="0" eaLnBrk="1" latinLnBrk="0" hangingPunct="1">
        <a:spcBef>
          <a:spcPct val="20000"/>
        </a:spcBef>
        <a:buFont typeface="Arial" pitchFamily="34" charset="0"/>
        <a:buChar char="•"/>
        <a:defRPr sz="2697" kern="1200">
          <a:solidFill>
            <a:schemeClr val="tx1"/>
          </a:solidFill>
          <a:latin typeface="+mn-lt"/>
          <a:ea typeface="+mn-ea"/>
          <a:cs typeface="+mn-cs"/>
        </a:defRPr>
      </a:lvl8pPr>
      <a:lvl9pPr marL="5175383" indent="-304437" algn="l" defTabSz="1217737" rtl="0" eaLnBrk="1" latinLnBrk="0" hangingPunct="1">
        <a:spcBef>
          <a:spcPct val="20000"/>
        </a:spcBef>
        <a:buFont typeface="Arial" pitchFamily="34" charset="0"/>
        <a:buChar char="•"/>
        <a:defRPr sz="2697" kern="1200">
          <a:solidFill>
            <a:schemeClr val="tx1"/>
          </a:solidFill>
          <a:latin typeface="+mn-lt"/>
          <a:ea typeface="+mn-ea"/>
          <a:cs typeface="+mn-cs"/>
        </a:defRPr>
      </a:lvl9pPr>
    </p:bodyStyle>
    <p:otherStyle>
      <a:defPPr>
        <a:defRPr lang="zh-CN"/>
      </a:defPPr>
      <a:lvl1pPr marL="0" algn="l" defTabSz="1217737" rtl="0" eaLnBrk="1" latinLnBrk="0" hangingPunct="1">
        <a:defRPr sz="2398" kern="1200">
          <a:solidFill>
            <a:schemeClr val="tx1"/>
          </a:solidFill>
          <a:latin typeface="+mn-lt"/>
          <a:ea typeface="+mn-ea"/>
          <a:cs typeface="+mn-cs"/>
        </a:defRPr>
      </a:lvl1pPr>
      <a:lvl2pPr marL="608868" algn="l" defTabSz="1217737" rtl="0" eaLnBrk="1" latinLnBrk="0" hangingPunct="1">
        <a:defRPr sz="2398" kern="1200">
          <a:solidFill>
            <a:schemeClr val="tx1"/>
          </a:solidFill>
          <a:latin typeface="+mn-lt"/>
          <a:ea typeface="+mn-ea"/>
          <a:cs typeface="+mn-cs"/>
        </a:defRPr>
      </a:lvl2pPr>
      <a:lvl3pPr marL="1217737" algn="l" defTabSz="1217737" rtl="0" eaLnBrk="1" latinLnBrk="0" hangingPunct="1">
        <a:defRPr sz="2398" kern="1200">
          <a:solidFill>
            <a:schemeClr val="tx1"/>
          </a:solidFill>
          <a:latin typeface="+mn-lt"/>
          <a:ea typeface="+mn-ea"/>
          <a:cs typeface="+mn-cs"/>
        </a:defRPr>
      </a:lvl3pPr>
      <a:lvl4pPr marL="1826606" algn="l" defTabSz="1217737" rtl="0" eaLnBrk="1" latinLnBrk="0" hangingPunct="1">
        <a:defRPr sz="2398" kern="1200">
          <a:solidFill>
            <a:schemeClr val="tx1"/>
          </a:solidFill>
          <a:latin typeface="+mn-lt"/>
          <a:ea typeface="+mn-ea"/>
          <a:cs typeface="+mn-cs"/>
        </a:defRPr>
      </a:lvl4pPr>
      <a:lvl5pPr marL="2435474" algn="l" defTabSz="1217737" rtl="0" eaLnBrk="1" latinLnBrk="0" hangingPunct="1">
        <a:defRPr sz="2398" kern="1200">
          <a:solidFill>
            <a:schemeClr val="tx1"/>
          </a:solidFill>
          <a:latin typeface="+mn-lt"/>
          <a:ea typeface="+mn-ea"/>
          <a:cs typeface="+mn-cs"/>
        </a:defRPr>
      </a:lvl5pPr>
      <a:lvl6pPr marL="3044344" algn="l" defTabSz="1217737" rtl="0" eaLnBrk="1" latinLnBrk="0" hangingPunct="1">
        <a:defRPr sz="2398" kern="1200">
          <a:solidFill>
            <a:schemeClr val="tx1"/>
          </a:solidFill>
          <a:latin typeface="+mn-lt"/>
          <a:ea typeface="+mn-ea"/>
          <a:cs typeface="+mn-cs"/>
        </a:defRPr>
      </a:lvl6pPr>
      <a:lvl7pPr marL="3653212" algn="l" defTabSz="1217737" rtl="0" eaLnBrk="1" latinLnBrk="0" hangingPunct="1">
        <a:defRPr sz="2398" kern="1200">
          <a:solidFill>
            <a:schemeClr val="tx1"/>
          </a:solidFill>
          <a:latin typeface="+mn-lt"/>
          <a:ea typeface="+mn-ea"/>
          <a:cs typeface="+mn-cs"/>
        </a:defRPr>
      </a:lvl7pPr>
      <a:lvl8pPr marL="4262079" algn="l" defTabSz="1217737" rtl="0" eaLnBrk="1" latinLnBrk="0" hangingPunct="1">
        <a:defRPr sz="2398" kern="1200">
          <a:solidFill>
            <a:schemeClr val="tx1"/>
          </a:solidFill>
          <a:latin typeface="+mn-lt"/>
          <a:ea typeface="+mn-ea"/>
          <a:cs typeface="+mn-cs"/>
        </a:defRPr>
      </a:lvl8pPr>
      <a:lvl9pPr marL="4870950" algn="l" defTabSz="1217737" rtl="0" eaLnBrk="1" latinLnBrk="0" hangingPunct="1">
        <a:defRPr sz="2398"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5631113"/>
      </p:ext>
    </p:extLst>
  </p:cSld>
  <p:clrMap bg1="lt1" tx1="dk1" bg2="lt2" tx2="dk2" accent1="accent1" accent2="accent2" accent3="accent3" accent4="accent4" accent5="accent5" accent6="accent6" hlink="hlink" folHlink="folHlink"/>
  <p:sldLayoutIdLst>
    <p:sldLayoutId id="2147484298" r:id="rId1"/>
    <p:sldLayoutId id="2147484299" r:id="rId2"/>
    <p:sldLayoutId id="2147484305" r:id="rId3"/>
  </p:sldLayoutIdLst>
  <p:hf hdr="0" ftr="0" dt="0"/>
  <p:txStyles>
    <p:titleStyle>
      <a:lvl1pPr algn="l" defTabSz="1186729" rtl="0" eaLnBrk="1" latinLnBrk="0" hangingPunct="1">
        <a:lnSpc>
          <a:spcPct val="90000"/>
        </a:lnSpc>
        <a:spcBef>
          <a:spcPct val="0"/>
        </a:spcBef>
        <a:buNone/>
        <a:defRPr sz="5711" kern="1200">
          <a:solidFill>
            <a:schemeClr val="tx1"/>
          </a:solidFill>
          <a:latin typeface="+mj-lt"/>
          <a:ea typeface="+mj-ea"/>
          <a:cs typeface="+mj-cs"/>
        </a:defRPr>
      </a:lvl1pPr>
    </p:titleStyle>
    <p:bodyStyle>
      <a:lvl1pPr marL="296682" indent="-296682" algn="l" defTabSz="1186729" rtl="0" eaLnBrk="1" latinLnBrk="0" hangingPunct="1">
        <a:lnSpc>
          <a:spcPct val="90000"/>
        </a:lnSpc>
        <a:spcBef>
          <a:spcPts val="1297"/>
        </a:spcBef>
        <a:buFont typeface="Arial" panose="020B0604020202020204" pitchFamily="34" charset="0"/>
        <a:buChar char="•"/>
        <a:defRPr sz="3634" kern="1200">
          <a:solidFill>
            <a:schemeClr val="tx1"/>
          </a:solidFill>
          <a:latin typeface="+mn-lt"/>
          <a:ea typeface="+mn-ea"/>
          <a:cs typeface="+mn-cs"/>
        </a:defRPr>
      </a:lvl1pPr>
      <a:lvl2pPr marL="890048" indent="-296682" algn="l" defTabSz="1186729" rtl="0" eaLnBrk="1" latinLnBrk="0" hangingPunct="1">
        <a:lnSpc>
          <a:spcPct val="90000"/>
        </a:lnSpc>
        <a:spcBef>
          <a:spcPts val="650"/>
        </a:spcBef>
        <a:buFont typeface="Arial" panose="020B0604020202020204" pitchFamily="34" charset="0"/>
        <a:buChar char="•"/>
        <a:defRPr sz="3116" kern="1200">
          <a:solidFill>
            <a:schemeClr val="tx1"/>
          </a:solidFill>
          <a:latin typeface="+mn-lt"/>
          <a:ea typeface="+mn-ea"/>
          <a:cs typeface="+mn-cs"/>
        </a:defRPr>
      </a:lvl2pPr>
      <a:lvl3pPr marL="1483412" indent="-296682" algn="l" defTabSz="1186729" rtl="0" eaLnBrk="1" latinLnBrk="0" hangingPunct="1">
        <a:lnSpc>
          <a:spcPct val="90000"/>
        </a:lnSpc>
        <a:spcBef>
          <a:spcPts val="650"/>
        </a:spcBef>
        <a:buFont typeface="Arial" panose="020B0604020202020204" pitchFamily="34" charset="0"/>
        <a:buChar char="•"/>
        <a:defRPr sz="2596" kern="1200">
          <a:solidFill>
            <a:schemeClr val="tx1"/>
          </a:solidFill>
          <a:latin typeface="+mn-lt"/>
          <a:ea typeface="+mn-ea"/>
          <a:cs typeface="+mn-cs"/>
        </a:defRPr>
      </a:lvl3pPr>
      <a:lvl4pPr marL="2076778"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4pPr>
      <a:lvl5pPr marL="2670142"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5pPr>
      <a:lvl6pPr marL="3263508"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6pPr>
      <a:lvl7pPr marL="3856872"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7pPr>
      <a:lvl8pPr marL="4450237"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8pPr>
      <a:lvl9pPr marL="5043603"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9pPr>
    </p:bodyStyle>
    <p:otherStyle>
      <a:defPPr>
        <a:defRPr lang="en-US"/>
      </a:defPPr>
      <a:lvl1pPr marL="0" algn="l" defTabSz="1186729" rtl="0" eaLnBrk="1" latinLnBrk="0" hangingPunct="1">
        <a:defRPr sz="2336" kern="1200">
          <a:solidFill>
            <a:schemeClr val="tx1"/>
          </a:solidFill>
          <a:latin typeface="+mn-lt"/>
          <a:ea typeface="+mn-ea"/>
          <a:cs typeface="+mn-cs"/>
        </a:defRPr>
      </a:lvl1pPr>
      <a:lvl2pPr marL="593366" algn="l" defTabSz="1186729" rtl="0" eaLnBrk="1" latinLnBrk="0" hangingPunct="1">
        <a:defRPr sz="2336" kern="1200">
          <a:solidFill>
            <a:schemeClr val="tx1"/>
          </a:solidFill>
          <a:latin typeface="+mn-lt"/>
          <a:ea typeface="+mn-ea"/>
          <a:cs typeface="+mn-cs"/>
        </a:defRPr>
      </a:lvl2pPr>
      <a:lvl3pPr marL="1186729" algn="l" defTabSz="1186729" rtl="0" eaLnBrk="1" latinLnBrk="0" hangingPunct="1">
        <a:defRPr sz="2336" kern="1200">
          <a:solidFill>
            <a:schemeClr val="tx1"/>
          </a:solidFill>
          <a:latin typeface="+mn-lt"/>
          <a:ea typeface="+mn-ea"/>
          <a:cs typeface="+mn-cs"/>
        </a:defRPr>
      </a:lvl3pPr>
      <a:lvl4pPr marL="1780096" algn="l" defTabSz="1186729" rtl="0" eaLnBrk="1" latinLnBrk="0" hangingPunct="1">
        <a:defRPr sz="2336" kern="1200">
          <a:solidFill>
            <a:schemeClr val="tx1"/>
          </a:solidFill>
          <a:latin typeface="+mn-lt"/>
          <a:ea typeface="+mn-ea"/>
          <a:cs typeface="+mn-cs"/>
        </a:defRPr>
      </a:lvl4pPr>
      <a:lvl5pPr marL="2373461" algn="l" defTabSz="1186729" rtl="0" eaLnBrk="1" latinLnBrk="0" hangingPunct="1">
        <a:defRPr sz="2336" kern="1200">
          <a:solidFill>
            <a:schemeClr val="tx1"/>
          </a:solidFill>
          <a:latin typeface="+mn-lt"/>
          <a:ea typeface="+mn-ea"/>
          <a:cs typeface="+mn-cs"/>
        </a:defRPr>
      </a:lvl5pPr>
      <a:lvl6pPr marL="2966825" algn="l" defTabSz="1186729" rtl="0" eaLnBrk="1" latinLnBrk="0" hangingPunct="1">
        <a:defRPr sz="2336" kern="1200">
          <a:solidFill>
            <a:schemeClr val="tx1"/>
          </a:solidFill>
          <a:latin typeface="+mn-lt"/>
          <a:ea typeface="+mn-ea"/>
          <a:cs typeface="+mn-cs"/>
        </a:defRPr>
      </a:lvl6pPr>
      <a:lvl7pPr marL="3560190" algn="l" defTabSz="1186729" rtl="0" eaLnBrk="1" latinLnBrk="0" hangingPunct="1">
        <a:defRPr sz="2336" kern="1200">
          <a:solidFill>
            <a:schemeClr val="tx1"/>
          </a:solidFill>
          <a:latin typeface="+mn-lt"/>
          <a:ea typeface="+mn-ea"/>
          <a:cs typeface="+mn-cs"/>
        </a:defRPr>
      </a:lvl7pPr>
      <a:lvl8pPr marL="4153557" algn="l" defTabSz="1186729" rtl="0" eaLnBrk="1" latinLnBrk="0" hangingPunct="1">
        <a:defRPr sz="2336" kern="1200">
          <a:solidFill>
            <a:schemeClr val="tx1"/>
          </a:solidFill>
          <a:latin typeface="+mn-lt"/>
          <a:ea typeface="+mn-ea"/>
          <a:cs typeface="+mn-cs"/>
        </a:defRPr>
      </a:lvl8pPr>
      <a:lvl9pPr marL="4746920" algn="l" defTabSz="1186729" rtl="0" eaLnBrk="1" latinLnBrk="0" hangingPunct="1">
        <a:defRPr sz="2336"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5940176"/>
      </p:ext>
    </p:extLst>
  </p:cSld>
  <p:clrMap bg1="lt1" tx1="dk1" bg2="lt2" tx2="dk2" accent1="accent1" accent2="accent2" accent3="accent3" accent4="accent4" accent5="accent5" accent6="accent6" hlink="hlink" folHlink="folHlink"/>
  <p:sldLayoutIdLst>
    <p:sldLayoutId id="2147484303" r:id="rId1"/>
  </p:sldLayoutIdLst>
  <p:hf hdr="0" ftr="0" dt="0"/>
  <p:txStyles>
    <p:titleStyle>
      <a:lvl1pPr algn="l" defTabSz="1186492" rtl="0" eaLnBrk="1" latinLnBrk="0" hangingPunct="1">
        <a:lnSpc>
          <a:spcPct val="90000"/>
        </a:lnSpc>
        <a:spcBef>
          <a:spcPct val="0"/>
        </a:spcBef>
        <a:buNone/>
        <a:defRPr sz="5710" kern="1200">
          <a:solidFill>
            <a:schemeClr val="tx1"/>
          </a:solidFill>
          <a:latin typeface="+mj-lt"/>
          <a:ea typeface="+mj-ea"/>
          <a:cs typeface="+mj-cs"/>
        </a:defRPr>
      </a:lvl1pPr>
    </p:titleStyle>
    <p:bodyStyle>
      <a:lvl1pPr marL="296623" indent="-296623" algn="l" defTabSz="1186492" rtl="0" eaLnBrk="1" latinLnBrk="0" hangingPunct="1">
        <a:lnSpc>
          <a:spcPct val="90000"/>
        </a:lnSpc>
        <a:spcBef>
          <a:spcPts val="1297"/>
        </a:spcBef>
        <a:buFont typeface="Arial" panose="020B0604020202020204" pitchFamily="34" charset="0"/>
        <a:buChar char="•"/>
        <a:defRPr sz="3633" kern="1200">
          <a:solidFill>
            <a:schemeClr val="tx1"/>
          </a:solidFill>
          <a:latin typeface="+mn-lt"/>
          <a:ea typeface="+mn-ea"/>
          <a:cs typeface="+mn-cs"/>
        </a:defRPr>
      </a:lvl1pPr>
      <a:lvl2pPr marL="889870" indent="-296623" algn="l" defTabSz="1186492" rtl="0" eaLnBrk="1" latinLnBrk="0" hangingPunct="1">
        <a:lnSpc>
          <a:spcPct val="90000"/>
        </a:lnSpc>
        <a:spcBef>
          <a:spcPts val="650"/>
        </a:spcBef>
        <a:buFont typeface="Arial" panose="020B0604020202020204" pitchFamily="34" charset="0"/>
        <a:buChar char="•"/>
        <a:defRPr sz="3115" kern="1200">
          <a:solidFill>
            <a:schemeClr val="tx1"/>
          </a:solidFill>
          <a:latin typeface="+mn-lt"/>
          <a:ea typeface="+mn-ea"/>
          <a:cs typeface="+mn-cs"/>
        </a:defRPr>
      </a:lvl2pPr>
      <a:lvl3pPr marL="1483116" indent="-296623" algn="l" defTabSz="1186492" rtl="0" eaLnBrk="1" latinLnBrk="0" hangingPunct="1">
        <a:lnSpc>
          <a:spcPct val="90000"/>
        </a:lnSpc>
        <a:spcBef>
          <a:spcPts val="650"/>
        </a:spcBef>
        <a:buFont typeface="Arial" panose="020B0604020202020204" pitchFamily="34" charset="0"/>
        <a:buChar char="•"/>
        <a:defRPr sz="2595" kern="1200">
          <a:solidFill>
            <a:schemeClr val="tx1"/>
          </a:solidFill>
          <a:latin typeface="+mn-lt"/>
          <a:ea typeface="+mn-ea"/>
          <a:cs typeface="+mn-cs"/>
        </a:defRPr>
      </a:lvl3pPr>
      <a:lvl4pPr marL="2076363" indent="-296623" algn="l" defTabSz="1186492" rtl="0" eaLnBrk="1" latinLnBrk="0" hangingPunct="1">
        <a:lnSpc>
          <a:spcPct val="90000"/>
        </a:lnSpc>
        <a:spcBef>
          <a:spcPts val="650"/>
        </a:spcBef>
        <a:buFont typeface="Arial" panose="020B0604020202020204" pitchFamily="34" charset="0"/>
        <a:buChar char="•"/>
        <a:defRPr sz="2335" kern="1200">
          <a:solidFill>
            <a:schemeClr val="tx1"/>
          </a:solidFill>
          <a:latin typeface="+mn-lt"/>
          <a:ea typeface="+mn-ea"/>
          <a:cs typeface="+mn-cs"/>
        </a:defRPr>
      </a:lvl4pPr>
      <a:lvl5pPr marL="2669609" indent="-296623" algn="l" defTabSz="1186492" rtl="0" eaLnBrk="1" latinLnBrk="0" hangingPunct="1">
        <a:lnSpc>
          <a:spcPct val="90000"/>
        </a:lnSpc>
        <a:spcBef>
          <a:spcPts val="650"/>
        </a:spcBef>
        <a:buFont typeface="Arial" panose="020B0604020202020204" pitchFamily="34" charset="0"/>
        <a:buChar char="•"/>
        <a:defRPr sz="2335" kern="1200">
          <a:solidFill>
            <a:schemeClr val="tx1"/>
          </a:solidFill>
          <a:latin typeface="+mn-lt"/>
          <a:ea typeface="+mn-ea"/>
          <a:cs typeface="+mn-cs"/>
        </a:defRPr>
      </a:lvl5pPr>
      <a:lvl6pPr marL="3262854" indent="-296623" algn="l" defTabSz="1186492" rtl="0" eaLnBrk="1" latinLnBrk="0" hangingPunct="1">
        <a:lnSpc>
          <a:spcPct val="90000"/>
        </a:lnSpc>
        <a:spcBef>
          <a:spcPts val="650"/>
        </a:spcBef>
        <a:buFont typeface="Arial" panose="020B0604020202020204" pitchFamily="34" charset="0"/>
        <a:buChar char="•"/>
        <a:defRPr sz="2335" kern="1200">
          <a:solidFill>
            <a:schemeClr val="tx1"/>
          </a:solidFill>
          <a:latin typeface="+mn-lt"/>
          <a:ea typeface="+mn-ea"/>
          <a:cs typeface="+mn-cs"/>
        </a:defRPr>
      </a:lvl6pPr>
      <a:lvl7pPr marL="3856101" indent="-296623" algn="l" defTabSz="1186492" rtl="0" eaLnBrk="1" latinLnBrk="0" hangingPunct="1">
        <a:lnSpc>
          <a:spcPct val="90000"/>
        </a:lnSpc>
        <a:spcBef>
          <a:spcPts val="650"/>
        </a:spcBef>
        <a:buFont typeface="Arial" panose="020B0604020202020204" pitchFamily="34" charset="0"/>
        <a:buChar char="•"/>
        <a:defRPr sz="2335" kern="1200">
          <a:solidFill>
            <a:schemeClr val="tx1"/>
          </a:solidFill>
          <a:latin typeface="+mn-lt"/>
          <a:ea typeface="+mn-ea"/>
          <a:cs typeface="+mn-cs"/>
        </a:defRPr>
      </a:lvl7pPr>
      <a:lvl8pPr marL="4449347" indent="-296623" algn="l" defTabSz="1186492" rtl="0" eaLnBrk="1" latinLnBrk="0" hangingPunct="1">
        <a:lnSpc>
          <a:spcPct val="90000"/>
        </a:lnSpc>
        <a:spcBef>
          <a:spcPts val="650"/>
        </a:spcBef>
        <a:buFont typeface="Arial" panose="020B0604020202020204" pitchFamily="34" charset="0"/>
        <a:buChar char="•"/>
        <a:defRPr sz="2335" kern="1200">
          <a:solidFill>
            <a:schemeClr val="tx1"/>
          </a:solidFill>
          <a:latin typeface="+mn-lt"/>
          <a:ea typeface="+mn-ea"/>
          <a:cs typeface="+mn-cs"/>
        </a:defRPr>
      </a:lvl8pPr>
      <a:lvl9pPr marL="5042593" indent="-296623" algn="l" defTabSz="1186492" rtl="0" eaLnBrk="1" latinLnBrk="0" hangingPunct="1">
        <a:lnSpc>
          <a:spcPct val="90000"/>
        </a:lnSpc>
        <a:spcBef>
          <a:spcPts val="650"/>
        </a:spcBef>
        <a:buFont typeface="Arial" panose="020B0604020202020204" pitchFamily="34" charset="0"/>
        <a:buChar char="•"/>
        <a:defRPr sz="2335" kern="1200">
          <a:solidFill>
            <a:schemeClr val="tx1"/>
          </a:solidFill>
          <a:latin typeface="+mn-lt"/>
          <a:ea typeface="+mn-ea"/>
          <a:cs typeface="+mn-cs"/>
        </a:defRPr>
      </a:lvl9pPr>
    </p:bodyStyle>
    <p:otherStyle>
      <a:defPPr>
        <a:defRPr lang="en-US"/>
      </a:defPPr>
      <a:lvl1pPr marL="0" algn="l" defTabSz="1186492" rtl="0" eaLnBrk="1" latinLnBrk="0" hangingPunct="1">
        <a:defRPr sz="2335" kern="1200">
          <a:solidFill>
            <a:schemeClr val="tx1"/>
          </a:solidFill>
          <a:latin typeface="+mn-lt"/>
          <a:ea typeface="+mn-ea"/>
          <a:cs typeface="+mn-cs"/>
        </a:defRPr>
      </a:lvl1pPr>
      <a:lvl2pPr marL="593247" algn="l" defTabSz="1186492" rtl="0" eaLnBrk="1" latinLnBrk="0" hangingPunct="1">
        <a:defRPr sz="2335" kern="1200">
          <a:solidFill>
            <a:schemeClr val="tx1"/>
          </a:solidFill>
          <a:latin typeface="+mn-lt"/>
          <a:ea typeface="+mn-ea"/>
          <a:cs typeface="+mn-cs"/>
        </a:defRPr>
      </a:lvl2pPr>
      <a:lvl3pPr marL="1186492" algn="l" defTabSz="1186492" rtl="0" eaLnBrk="1" latinLnBrk="0" hangingPunct="1">
        <a:defRPr sz="2335" kern="1200">
          <a:solidFill>
            <a:schemeClr val="tx1"/>
          </a:solidFill>
          <a:latin typeface="+mn-lt"/>
          <a:ea typeface="+mn-ea"/>
          <a:cs typeface="+mn-cs"/>
        </a:defRPr>
      </a:lvl3pPr>
      <a:lvl4pPr marL="1779740" algn="l" defTabSz="1186492" rtl="0" eaLnBrk="1" latinLnBrk="0" hangingPunct="1">
        <a:defRPr sz="2335" kern="1200">
          <a:solidFill>
            <a:schemeClr val="tx1"/>
          </a:solidFill>
          <a:latin typeface="+mn-lt"/>
          <a:ea typeface="+mn-ea"/>
          <a:cs typeface="+mn-cs"/>
        </a:defRPr>
      </a:lvl4pPr>
      <a:lvl5pPr marL="2372986" algn="l" defTabSz="1186492" rtl="0" eaLnBrk="1" latinLnBrk="0" hangingPunct="1">
        <a:defRPr sz="2335" kern="1200">
          <a:solidFill>
            <a:schemeClr val="tx1"/>
          </a:solidFill>
          <a:latin typeface="+mn-lt"/>
          <a:ea typeface="+mn-ea"/>
          <a:cs typeface="+mn-cs"/>
        </a:defRPr>
      </a:lvl5pPr>
      <a:lvl6pPr marL="2966232" algn="l" defTabSz="1186492" rtl="0" eaLnBrk="1" latinLnBrk="0" hangingPunct="1">
        <a:defRPr sz="2335" kern="1200">
          <a:solidFill>
            <a:schemeClr val="tx1"/>
          </a:solidFill>
          <a:latin typeface="+mn-lt"/>
          <a:ea typeface="+mn-ea"/>
          <a:cs typeface="+mn-cs"/>
        </a:defRPr>
      </a:lvl6pPr>
      <a:lvl7pPr marL="3559478" algn="l" defTabSz="1186492" rtl="0" eaLnBrk="1" latinLnBrk="0" hangingPunct="1">
        <a:defRPr sz="2335" kern="1200">
          <a:solidFill>
            <a:schemeClr val="tx1"/>
          </a:solidFill>
          <a:latin typeface="+mn-lt"/>
          <a:ea typeface="+mn-ea"/>
          <a:cs typeface="+mn-cs"/>
        </a:defRPr>
      </a:lvl7pPr>
      <a:lvl8pPr marL="4152725" algn="l" defTabSz="1186492" rtl="0" eaLnBrk="1" latinLnBrk="0" hangingPunct="1">
        <a:defRPr sz="2335" kern="1200">
          <a:solidFill>
            <a:schemeClr val="tx1"/>
          </a:solidFill>
          <a:latin typeface="+mn-lt"/>
          <a:ea typeface="+mn-ea"/>
          <a:cs typeface="+mn-cs"/>
        </a:defRPr>
      </a:lvl8pPr>
      <a:lvl9pPr marL="4745971" algn="l" defTabSz="1186492" rtl="0" eaLnBrk="1" latinLnBrk="0" hangingPunct="1">
        <a:defRPr sz="2335"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470546" name="Picture 82" descr="图片1"/>
          <p:cNvPicPr>
            <a:picLocks noChangeAspect="1" noChangeArrowheads="1"/>
          </p:cNvPicPr>
          <p:nvPr/>
        </p:nvPicPr>
        <p:blipFill>
          <a:blip r:embed="rId5" cstate="print"/>
          <a:srcRect/>
          <a:stretch>
            <a:fillRect/>
          </a:stretch>
        </p:blipFill>
        <p:spPr bwMode="auto">
          <a:xfrm>
            <a:off x="2" y="6216664"/>
            <a:ext cx="9144000" cy="635000"/>
          </a:xfrm>
          <a:prstGeom prst="rect">
            <a:avLst/>
          </a:prstGeom>
          <a:noFill/>
        </p:spPr>
      </p:pic>
      <p:pic>
        <p:nvPicPr>
          <p:cNvPr id="1470547" name="Picture 83" descr="图片1"/>
          <p:cNvPicPr>
            <a:picLocks noChangeAspect="1" noChangeArrowheads="1"/>
          </p:cNvPicPr>
          <p:nvPr/>
        </p:nvPicPr>
        <p:blipFill>
          <a:blip r:embed="rId5" cstate="print"/>
          <a:srcRect/>
          <a:stretch>
            <a:fillRect/>
          </a:stretch>
        </p:blipFill>
        <p:spPr bwMode="auto">
          <a:xfrm>
            <a:off x="2443165" y="6216664"/>
            <a:ext cx="9144000" cy="635000"/>
          </a:xfrm>
          <a:prstGeom prst="rect">
            <a:avLst/>
          </a:prstGeom>
          <a:noFill/>
        </p:spPr>
      </p:pic>
      <p:pic>
        <p:nvPicPr>
          <p:cNvPr id="1470548" name="Picture 84" descr="图片1"/>
          <p:cNvPicPr>
            <a:picLocks noChangeAspect="1" noChangeArrowheads="1"/>
          </p:cNvPicPr>
          <p:nvPr/>
        </p:nvPicPr>
        <p:blipFill>
          <a:blip r:embed="rId5" cstate="print"/>
          <a:srcRect/>
          <a:stretch>
            <a:fillRect/>
          </a:stretch>
        </p:blipFill>
        <p:spPr bwMode="auto">
          <a:xfrm rot="10800000">
            <a:off x="10507665" y="6216664"/>
            <a:ext cx="1687513" cy="635000"/>
          </a:xfrm>
          <a:prstGeom prst="rect">
            <a:avLst/>
          </a:prstGeom>
          <a:noFill/>
        </p:spPr>
      </p:pic>
      <p:sp>
        <p:nvSpPr>
          <p:cNvPr id="1470550" name="Rectangle 86"/>
          <p:cNvSpPr>
            <a:spLocks noChangeArrowheads="1"/>
          </p:cNvSpPr>
          <p:nvPr/>
        </p:nvSpPr>
        <p:spPr bwMode="auto">
          <a:xfrm>
            <a:off x="7910513" y="6396055"/>
            <a:ext cx="1409700" cy="325668"/>
          </a:xfrm>
          <a:prstGeom prst="rect">
            <a:avLst/>
          </a:prstGeom>
          <a:noFill/>
          <a:ln w="9525">
            <a:noFill/>
            <a:miter lim="800000"/>
            <a:headEnd/>
            <a:tailEnd/>
          </a:ln>
          <a:effectLst/>
        </p:spPr>
        <p:txBody>
          <a:bodyPr lIns="0" tIns="0" rIns="0" bIns="0"/>
          <a:lstStyle/>
          <a:p>
            <a:pPr defTabSz="784003" eaLnBrk="0" hangingPunct="0">
              <a:lnSpc>
                <a:spcPct val="85000"/>
              </a:lnSpc>
            </a:pPr>
            <a:endParaRPr lang="de-DE" sz="900" dirty="0">
              <a:solidFill>
                <a:srgbClr val="000000"/>
              </a:solidFill>
              <a:latin typeface="Arial" charset="0"/>
              <a:ea typeface="MS PGothic" pitchFamily="34" charset="-128"/>
            </a:endParaRPr>
          </a:p>
          <a:p>
            <a:pPr defTabSz="784003" eaLnBrk="0" hangingPunct="0">
              <a:lnSpc>
                <a:spcPct val="85000"/>
              </a:lnSpc>
            </a:pPr>
            <a:r>
              <a:rPr lang="de-DE" sz="900" dirty="0">
                <a:solidFill>
                  <a:srgbClr val="000000"/>
                </a:solidFill>
                <a:latin typeface="Arial" charset="0"/>
                <a:ea typeface="MS PGothic" pitchFamily="34" charset="-128"/>
              </a:rPr>
              <a:t>Page </a:t>
            </a:r>
            <a:fld id="{E68EC476-442B-4BB7-9603-F1440C241F3D}" type="slidenum">
              <a:rPr lang="de-DE" sz="900">
                <a:solidFill>
                  <a:srgbClr val="000000"/>
                </a:solidFill>
                <a:latin typeface="Arial" charset="0"/>
                <a:ea typeface="MS PGothic" pitchFamily="34" charset="-128"/>
              </a:rPr>
              <a:pPr defTabSz="784003" eaLnBrk="0" hangingPunct="0">
                <a:lnSpc>
                  <a:spcPct val="85000"/>
                </a:lnSpc>
              </a:pPr>
              <a:t>‹#›</a:t>
            </a:fld>
            <a:endParaRPr lang="en-GB" sz="900" dirty="0">
              <a:solidFill>
                <a:srgbClr val="000000"/>
              </a:solidFill>
              <a:latin typeface="Arial" charset="0"/>
              <a:ea typeface="MS PGothic" pitchFamily="34" charset="-128"/>
            </a:endParaRPr>
          </a:p>
        </p:txBody>
      </p:sp>
      <p:sp>
        <p:nvSpPr>
          <p:cNvPr id="1470549" name="Text Box 85"/>
          <p:cNvSpPr txBox="1">
            <a:spLocks noChangeArrowheads="1"/>
          </p:cNvSpPr>
          <p:nvPr/>
        </p:nvSpPr>
        <p:spPr bwMode="auto">
          <a:xfrm>
            <a:off x="869968" y="6457954"/>
            <a:ext cx="2784883" cy="263769"/>
          </a:xfrm>
          <a:prstGeom prst="rect">
            <a:avLst/>
          </a:prstGeom>
          <a:noFill/>
          <a:ln w="9525">
            <a:noFill/>
            <a:miter lim="800000"/>
            <a:headEnd/>
            <a:tailEnd/>
          </a:ln>
        </p:spPr>
        <p:txBody>
          <a:bodyPr wrap="none" lIns="78336" tIns="39169" rIns="78336" bIns="39169">
            <a:spAutoFit/>
          </a:bodyPr>
          <a:lstStyle/>
          <a:p>
            <a:pPr defTabSz="784003" eaLnBrk="0" hangingPunct="0"/>
            <a:r>
              <a:rPr lang="en-US" altLang="zh-CN" sz="1200" b="1" dirty="0">
                <a:solidFill>
                  <a:srgbClr val="000000"/>
                </a:solidFill>
                <a:latin typeface="Arial" charset="0"/>
                <a:ea typeface="MS PGothic" pitchFamily="34" charset="-128"/>
              </a:rPr>
              <a:t>HUAWEI TECHNOLOGIES CO., LTD.</a:t>
            </a:r>
          </a:p>
        </p:txBody>
      </p:sp>
      <p:pic>
        <p:nvPicPr>
          <p:cNvPr id="1470551" name="Picture 87" descr="图片3副本"/>
          <p:cNvPicPr>
            <a:picLocks noChangeAspect="1" noChangeArrowheads="1"/>
          </p:cNvPicPr>
          <p:nvPr/>
        </p:nvPicPr>
        <p:blipFill>
          <a:blip r:embed="rId6" cstate="print"/>
          <a:srcRect/>
          <a:stretch>
            <a:fillRect/>
          </a:stretch>
        </p:blipFill>
        <p:spPr bwMode="auto">
          <a:xfrm>
            <a:off x="10182226" y="6386519"/>
            <a:ext cx="1295400" cy="307975"/>
          </a:xfrm>
          <a:prstGeom prst="rect">
            <a:avLst/>
          </a:prstGeom>
          <a:noFill/>
        </p:spPr>
      </p:pic>
      <p:sp>
        <p:nvSpPr>
          <p:cNvPr id="1470552" name="Rectangle 88"/>
          <p:cNvSpPr>
            <a:spLocks noGrp="1" noChangeArrowheads="1"/>
          </p:cNvSpPr>
          <p:nvPr>
            <p:ph type="title"/>
          </p:nvPr>
        </p:nvSpPr>
        <p:spPr bwMode="auto">
          <a:xfrm>
            <a:off x="781064" y="274637"/>
            <a:ext cx="10975975" cy="1143000"/>
          </a:xfrm>
          <a:prstGeom prst="rect">
            <a:avLst/>
          </a:prstGeom>
          <a:noFill/>
          <a:ln w="9525" algn="ctr">
            <a:noFill/>
            <a:miter lim="800000"/>
            <a:headEnd/>
            <a:tailEnd/>
          </a:ln>
          <a:effectLst/>
        </p:spPr>
        <p:txBody>
          <a:bodyPr vert="horz" wrap="square" lIns="91414" tIns="45707" rIns="91414" bIns="45707" numCol="1" anchor="ctr" anchorCtr="0" compatLnSpc="1">
            <a:prstTxWarp prst="textNoShape">
              <a:avLst/>
            </a:prstTxWarp>
          </a:bodyPr>
          <a:lstStyle/>
          <a:p>
            <a:pPr lvl="0"/>
            <a:r>
              <a:rPr lang="zh-CN" altLang="en-US" dirty="0"/>
              <a:t>单击此处编辑母版标题样式</a:t>
            </a:r>
          </a:p>
        </p:txBody>
      </p:sp>
      <p:sp>
        <p:nvSpPr>
          <p:cNvPr id="1470553" name="Rectangle 89"/>
          <p:cNvSpPr>
            <a:spLocks noGrp="1" noChangeArrowheads="1"/>
          </p:cNvSpPr>
          <p:nvPr>
            <p:ph type="body" idx="1"/>
          </p:nvPr>
        </p:nvSpPr>
        <p:spPr bwMode="auto">
          <a:xfrm>
            <a:off x="781064" y="1600215"/>
            <a:ext cx="10975975" cy="4525963"/>
          </a:xfrm>
          <a:prstGeom prst="rect">
            <a:avLst/>
          </a:prstGeom>
          <a:noFill/>
          <a:ln w="9525" algn="ctr">
            <a:noFill/>
            <a:miter lim="800000"/>
            <a:headEnd/>
            <a:tailEnd/>
          </a:ln>
          <a:effectLst/>
        </p:spPr>
        <p:txBody>
          <a:bodyPr vert="horz" wrap="square" lIns="91414" tIns="45707" rIns="91414" bIns="45707"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470602" name="Rectangle 138"/>
          <p:cNvSpPr>
            <a:spLocks noChangeArrowheads="1"/>
          </p:cNvSpPr>
          <p:nvPr/>
        </p:nvSpPr>
        <p:spPr bwMode="auto">
          <a:xfrm>
            <a:off x="-2460613" y="528639"/>
            <a:ext cx="2460625" cy="5307012"/>
          </a:xfrm>
          <a:prstGeom prst="rect">
            <a:avLst/>
          </a:prstGeom>
          <a:noFill/>
          <a:ln w="9525">
            <a:noFill/>
            <a:miter lim="800000"/>
            <a:headEnd/>
            <a:tailEnd/>
          </a:ln>
          <a:effectLst/>
        </p:spPr>
        <p:txBody>
          <a:bodyPr lIns="87774" tIns="43887" rIns="87774" bIns="43887"/>
          <a:lstStyle/>
          <a:p>
            <a:pPr marL="342803" indent="-342803"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英文标题</a:t>
            </a:r>
            <a:r>
              <a:rPr lang="en-US" altLang="zh-CN" sz="1200" dirty="0">
                <a:solidFill>
                  <a:srgbClr val="F8F8F8"/>
                </a:solidFill>
                <a:latin typeface="Arial" charset="0"/>
                <a:ea typeface="华文细黑" pitchFamily="2" charset="-122"/>
                <a:cs typeface="SimSun" pitchFamily="2" charset="-122"/>
              </a:rPr>
              <a:t>:32-35pt  </a:t>
            </a:r>
          </a:p>
          <a:p>
            <a:pPr marL="342803" indent="-342803"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 R153 G0 B0</a:t>
            </a:r>
          </a:p>
          <a:p>
            <a:pPr marL="342803" indent="-342803"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内部使用字体 </a:t>
            </a:r>
            <a:r>
              <a:rPr lang="en-US" altLang="zh-CN" sz="1200" dirty="0">
                <a:solidFill>
                  <a:srgbClr val="F8F8F8"/>
                </a:solidFill>
                <a:latin typeface="FrutigerNext LT Medium" pitchFamily="34" charset="0"/>
                <a:ea typeface="华文细黑" pitchFamily="2" charset="-122"/>
                <a:cs typeface="SimSun" pitchFamily="2" charset="-122"/>
              </a:rPr>
              <a:t>:</a:t>
            </a:r>
          </a:p>
          <a:p>
            <a:pPr marL="342803" indent="-342803" algn="r">
              <a:lnSpc>
                <a:spcPct val="125000"/>
              </a:lnSpc>
              <a:spcBef>
                <a:spcPct val="20000"/>
              </a:spcBef>
              <a:buClr>
                <a:srgbClr val="990000"/>
              </a:buClr>
            </a:pPr>
            <a:r>
              <a:rPr lang="en-US" altLang="zh-CN" sz="1200" dirty="0">
                <a:solidFill>
                  <a:srgbClr val="F8F8F8"/>
                </a:solidFill>
                <a:latin typeface="FrutigerNext LT Medium" pitchFamily="34" charset="0"/>
                <a:ea typeface="华文细黑" pitchFamily="2" charset="-122"/>
                <a:cs typeface="SimSun" pitchFamily="2" charset="-122"/>
              </a:rPr>
              <a:t>FrutigerNext LT Medium</a:t>
            </a:r>
          </a:p>
          <a:p>
            <a:pPr marL="342803" indent="-342803"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外部使用字体 </a:t>
            </a:r>
            <a:r>
              <a:rPr lang="en-US" altLang="zh-CN" sz="1200" dirty="0">
                <a:solidFill>
                  <a:srgbClr val="F8F8F8"/>
                </a:solidFill>
                <a:latin typeface="FrutigerNext LT Medium" pitchFamily="34" charset="0"/>
                <a:ea typeface="华文细黑" pitchFamily="2" charset="-122"/>
                <a:cs typeface="SimSun" pitchFamily="2" charset="-122"/>
              </a:rPr>
              <a:t>: Arial</a:t>
            </a:r>
          </a:p>
          <a:p>
            <a:pPr marL="342803" indent="-342803" algn="r">
              <a:lnSpc>
                <a:spcPct val="75000"/>
              </a:lnSpc>
              <a:spcBef>
                <a:spcPct val="20000"/>
              </a:spcBef>
              <a:buClr>
                <a:srgbClr val="990000"/>
              </a:buClr>
            </a:pPr>
            <a:endParaRPr lang="en-US" altLang="zh-CN" sz="1200" dirty="0">
              <a:solidFill>
                <a:srgbClr val="F8F8F8"/>
              </a:solidFill>
              <a:latin typeface="Arial" charset="0"/>
              <a:ea typeface="华文细黑" pitchFamily="2" charset="-122"/>
              <a:cs typeface="SimSun" pitchFamily="2" charset="-122"/>
            </a:endParaRPr>
          </a:p>
          <a:p>
            <a:pPr marL="342803" indent="-342803"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中文标题</a:t>
            </a:r>
            <a:r>
              <a:rPr lang="en-US" altLang="zh-CN" sz="1200" dirty="0">
                <a:solidFill>
                  <a:srgbClr val="F8F8F8"/>
                </a:solidFill>
                <a:latin typeface="Arial" charset="0"/>
                <a:ea typeface="华文细黑" pitchFamily="2" charset="-122"/>
                <a:cs typeface="SimSun" pitchFamily="2" charset="-122"/>
              </a:rPr>
              <a:t>:30-32pt  </a:t>
            </a:r>
          </a:p>
          <a:p>
            <a:pPr marL="342803" indent="-342803"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 R153 G0 B0</a:t>
            </a:r>
          </a:p>
          <a:p>
            <a:pPr marL="342803" indent="-342803"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字体</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黑体</a:t>
            </a:r>
          </a:p>
          <a:p>
            <a:pPr marL="342803" indent="-342803"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803" indent="-342803"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803" indent="-342803"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803" indent="-342803"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英文正文</a:t>
            </a:r>
            <a:r>
              <a:rPr lang="en-US" altLang="zh-CN" sz="1200" dirty="0">
                <a:solidFill>
                  <a:srgbClr val="F8F8F8"/>
                </a:solidFill>
                <a:latin typeface="Arial" charset="0"/>
                <a:ea typeface="华文细黑" pitchFamily="2" charset="-122"/>
                <a:cs typeface="SimSun" pitchFamily="2" charset="-122"/>
              </a:rPr>
              <a:t>:20-22pt</a:t>
            </a:r>
          </a:p>
          <a:p>
            <a:pPr marL="342803" indent="-342803"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子目录 </a:t>
            </a:r>
            <a:r>
              <a:rPr lang="en-US" altLang="zh-CN" sz="1200" dirty="0">
                <a:solidFill>
                  <a:srgbClr val="F8F8F8"/>
                </a:solidFill>
                <a:latin typeface="Arial" charset="0"/>
                <a:ea typeface="华文细黑" pitchFamily="2" charset="-122"/>
                <a:cs typeface="SimSun" pitchFamily="2" charset="-122"/>
              </a:rPr>
              <a:t>(2-5</a:t>
            </a:r>
            <a:r>
              <a:rPr lang="zh-CN" altLang="en-US" sz="1200" dirty="0">
                <a:solidFill>
                  <a:srgbClr val="F8F8F8"/>
                </a:solidFill>
                <a:latin typeface="Arial" charset="0"/>
                <a:ea typeface="华文细黑" pitchFamily="2" charset="-122"/>
                <a:cs typeface="SimSun" pitchFamily="2" charset="-122"/>
              </a:rPr>
              <a:t>级</a:t>
            </a:r>
            <a:r>
              <a:rPr lang="en-US" altLang="zh-CN" sz="1200" dirty="0">
                <a:solidFill>
                  <a:srgbClr val="F8F8F8"/>
                </a:solidFill>
                <a:latin typeface="Arial" charset="0"/>
                <a:ea typeface="华文细黑" pitchFamily="2" charset="-122"/>
                <a:cs typeface="SimSun" pitchFamily="2" charset="-122"/>
              </a:rPr>
              <a:t>) :18pt  </a:t>
            </a:r>
          </a:p>
          <a:p>
            <a:pPr marL="342803" indent="-342803"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黑色</a:t>
            </a:r>
          </a:p>
          <a:p>
            <a:pPr marL="342803" indent="-342803"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内部使用字体 </a:t>
            </a:r>
            <a:r>
              <a:rPr lang="en-US" altLang="zh-CN" sz="1200" dirty="0">
                <a:solidFill>
                  <a:srgbClr val="F8F8F8"/>
                </a:solidFill>
                <a:latin typeface="FrutigerNext LT Medium" pitchFamily="34" charset="0"/>
                <a:ea typeface="华文细黑" pitchFamily="2" charset="-122"/>
                <a:cs typeface="SimSun" pitchFamily="2" charset="-122"/>
              </a:rPr>
              <a:t>:</a:t>
            </a:r>
          </a:p>
          <a:p>
            <a:pPr marL="342803" indent="-342803" algn="r">
              <a:lnSpc>
                <a:spcPct val="125000"/>
              </a:lnSpc>
              <a:spcBef>
                <a:spcPct val="20000"/>
              </a:spcBef>
              <a:buClr>
                <a:srgbClr val="990000"/>
              </a:buClr>
            </a:pPr>
            <a:r>
              <a:rPr lang="en-US" altLang="zh-CN" sz="1200" dirty="0">
                <a:solidFill>
                  <a:srgbClr val="F8F8F8"/>
                </a:solidFill>
                <a:latin typeface="FrutigerNext LT Medium" pitchFamily="34" charset="0"/>
                <a:ea typeface="华文细黑" pitchFamily="2" charset="-122"/>
                <a:cs typeface="SimSun" pitchFamily="2" charset="-122"/>
              </a:rPr>
              <a:t>FrutigerNext LT Regular</a:t>
            </a:r>
          </a:p>
          <a:p>
            <a:pPr marL="342803" indent="-342803"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外部使用字体 </a:t>
            </a:r>
            <a:r>
              <a:rPr lang="en-US" altLang="zh-CN" sz="1200" dirty="0">
                <a:solidFill>
                  <a:srgbClr val="F8F8F8"/>
                </a:solidFill>
                <a:latin typeface="FrutigerNext LT Medium" pitchFamily="34" charset="0"/>
                <a:ea typeface="华文细黑" pitchFamily="2" charset="-122"/>
                <a:cs typeface="SimSun" pitchFamily="2" charset="-122"/>
              </a:rPr>
              <a:t>: Arial</a:t>
            </a:r>
          </a:p>
          <a:p>
            <a:pPr marL="342803" indent="-342803" algn="r">
              <a:lnSpc>
                <a:spcPct val="75000"/>
              </a:lnSpc>
              <a:spcBef>
                <a:spcPct val="20000"/>
              </a:spcBef>
              <a:buClr>
                <a:srgbClr val="990000"/>
              </a:buClr>
            </a:pPr>
            <a:endParaRPr lang="en-US" altLang="zh-CN" sz="1200" dirty="0">
              <a:solidFill>
                <a:srgbClr val="F8F8F8"/>
              </a:solidFill>
              <a:latin typeface="Arial" charset="0"/>
              <a:ea typeface="华文细黑" pitchFamily="2" charset="-122"/>
              <a:cs typeface="SimSun" pitchFamily="2" charset="-122"/>
            </a:endParaRPr>
          </a:p>
          <a:p>
            <a:pPr marL="342803" indent="-342803"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中文正文</a:t>
            </a:r>
            <a:r>
              <a:rPr lang="en-US" altLang="zh-CN" sz="1200" dirty="0">
                <a:solidFill>
                  <a:srgbClr val="F8F8F8"/>
                </a:solidFill>
                <a:latin typeface="Arial" charset="0"/>
                <a:ea typeface="华文细黑" pitchFamily="2" charset="-122"/>
                <a:cs typeface="SimSun" pitchFamily="2" charset="-122"/>
              </a:rPr>
              <a:t>:18-20pt</a:t>
            </a:r>
          </a:p>
          <a:p>
            <a:pPr marL="342803" indent="-342803"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子目录</a:t>
            </a:r>
            <a:r>
              <a:rPr lang="en-US" altLang="zh-CN" sz="1200" dirty="0">
                <a:solidFill>
                  <a:srgbClr val="F8F8F8"/>
                </a:solidFill>
                <a:latin typeface="Arial" charset="0"/>
                <a:ea typeface="华文细黑" pitchFamily="2" charset="-122"/>
                <a:cs typeface="SimSun" pitchFamily="2" charset="-122"/>
              </a:rPr>
              <a:t>(2-5</a:t>
            </a:r>
            <a:r>
              <a:rPr lang="zh-CN" altLang="en-US" sz="1200" dirty="0">
                <a:solidFill>
                  <a:srgbClr val="F8F8F8"/>
                </a:solidFill>
                <a:latin typeface="Arial" charset="0"/>
                <a:ea typeface="华文细黑" pitchFamily="2" charset="-122"/>
                <a:cs typeface="SimSun" pitchFamily="2" charset="-122"/>
              </a:rPr>
              <a:t>级</a:t>
            </a:r>
            <a:r>
              <a:rPr lang="en-US" altLang="zh-CN" sz="1200" dirty="0">
                <a:solidFill>
                  <a:srgbClr val="F8F8F8"/>
                </a:solidFill>
                <a:latin typeface="Arial" charset="0"/>
                <a:ea typeface="华文细黑" pitchFamily="2" charset="-122"/>
                <a:cs typeface="SimSun" pitchFamily="2" charset="-122"/>
              </a:rPr>
              <a:t>):18pt </a:t>
            </a:r>
          </a:p>
          <a:p>
            <a:pPr marL="342803" indent="-342803"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黑色</a:t>
            </a:r>
          </a:p>
          <a:p>
            <a:pPr marL="342803" indent="-342803"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字体</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细黑体 </a:t>
            </a:r>
            <a:endParaRPr lang="zh-CN" altLang="en-US" sz="1200" dirty="0">
              <a:solidFill>
                <a:srgbClr val="080808"/>
              </a:solidFill>
              <a:latin typeface="Arial" charset="0"/>
              <a:ea typeface="华文细黑" pitchFamily="2" charset="-122"/>
              <a:cs typeface="SimSun" pitchFamily="2" charset="-122"/>
            </a:endParaRPr>
          </a:p>
        </p:txBody>
      </p:sp>
      <p:sp>
        <p:nvSpPr>
          <p:cNvPr id="1470603" name="Rectangle 139"/>
          <p:cNvSpPr>
            <a:spLocks noChangeArrowheads="1"/>
          </p:cNvSpPr>
          <p:nvPr/>
        </p:nvSpPr>
        <p:spPr bwMode="auto">
          <a:xfrm>
            <a:off x="12361870" y="5444737"/>
            <a:ext cx="1227137" cy="323075"/>
          </a:xfrm>
          <a:prstGeom prst="rect">
            <a:avLst/>
          </a:prstGeom>
          <a:solidFill>
            <a:srgbClr val="F8F8F8"/>
          </a:solidFill>
          <a:ln w="9525" algn="ctr">
            <a:noFill/>
            <a:miter lim="800000"/>
            <a:headEnd/>
            <a:tailEnd/>
          </a:ln>
          <a:effectLst/>
        </p:spPr>
        <p:txBody>
          <a:bodyPr lIns="91398" tIns="45699" rIns="91398" bIns="45699" anchor="ctr">
            <a:spAutoFit/>
          </a:bodyPr>
          <a:lstStyle/>
          <a:p>
            <a:pPr algn="ctr" defTabSz="877639" eaLnBrk="0" hangingPunct="0"/>
            <a:endParaRPr lang="zh-CN" altLang="zh-CN" sz="1500" dirty="0">
              <a:solidFill>
                <a:srgbClr val="000000"/>
              </a:solidFill>
              <a:latin typeface="FrutigerNext LT Regular" pitchFamily="34" charset="0"/>
              <a:ea typeface="MS PGothic" pitchFamily="34" charset="-128"/>
            </a:endParaRPr>
          </a:p>
        </p:txBody>
      </p:sp>
      <p:grpSp>
        <p:nvGrpSpPr>
          <p:cNvPr id="3" name="Group 140"/>
          <p:cNvGrpSpPr>
            <a:grpSpLocks/>
          </p:cNvGrpSpPr>
          <p:nvPr/>
        </p:nvGrpSpPr>
        <p:grpSpPr bwMode="auto">
          <a:xfrm>
            <a:off x="12472987" y="5278444"/>
            <a:ext cx="989012" cy="184151"/>
            <a:chOff x="6657" y="3492"/>
            <a:chExt cx="527" cy="121"/>
          </a:xfrm>
        </p:grpSpPr>
        <p:sp>
          <p:nvSpPr>
            <p:cNvPr id="1470605"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06"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07"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08"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grpSp>
      <p:grpSp>
        <p:nvGrpSpPr>
          <p:cNvPr id="4" name="Group 145"/>
          <p:cNvGrpSpPr>
            <a:grpSpLocks/>
          </p:cNvGrpSpPr>
          <p:nvPr/>
        </p:nvGrpSpPr>
        <p:grpSpPr bwMode="auto">
          <a:xfrm>
            <a:off x="12472987" y="6203969"/>
            <a:ext cx="989012" cy="182563"/>
            <a:chOff x="6657" y="4103"/>
            <a:chExt cx="527" cy="121"/>
          </a:xfrm>
        </p:grpSpPr>
        <p:sp>
          <p:nvSpPr>
            <p:cNvPr id="1470610"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11"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12"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13"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grpSp>
      <p:grpSp>
        <p:nvGrpSpPr>
          <p:cNvPr id="5" name="Group 150"/>
          <p:cNvGrpSpPr>
            <a:grpSpLocks/>
          </p:cNvGrpSpPr>
          <p:nvPr/>
        </p:nvGrpSpPr>
        <p:grpSpPr bwMode="auto">
          <a:xfrm>
            <a:off x="12472987" y="6450018"/>
            <a:ext cx="989012" cy="182563"/>
            <a:chOff x="6657" y="4266"/>
            <a:chExt cx="527" cy="121"/>
          </a:xfrm>
        </p:grpSpPr>
        <p:sp>
          <p:nvSpPr>
            <p:cNvPr id="1470615"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16"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17"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18"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grpSp>
      <p:grpSp>
        <p:nvGrpSpPr>
          <p:cNvPr id="6" name="Group 155"/>
          <p:cNvGrpSpPr>
            <a:grpSpLocks/>
          </p:cNvGrpSpPr>
          <p:nvPr/>
        </p:nvGrpSpPr>
        <p:grpSpPr bwMode="auto">
          <a:xfrm>
            <a:off x="12472987" y="5527694"/>
            <a:ext cx="989012" cy="182563"/>
            <a:chOff x="6657" y="3656"/>
            <a:chExt cx="527" cy="121"/>
          </a:xfrm>
        </p:grpSpPr>
        <p:sp>
          <p:nvSpPr>
            <p:cNvPr id="1470620"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21"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22"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23"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grpSp>
      <p:grpSp>
        <p:nvGrpSpPr>
          <p:cNvPr id="7" name="Group 160"/>
          <p:cNvGrpSpPr>
            <a:grpSpLocks/>
          </p:cNvGrpSpPr>
          <p:nvPr/>
        </p:nvGrpSpPr>
        <p:grpSpPr bwMode="auto">
          <a:xfrm>
            <a:off x="12472987" y="5957894"/>
            <a:ext cx="989012" cy="182563"/>
            <a:chOff x="6657" y="3941"/>
            <a:chExt cx="527" cy="121"/>
          </a:xfrm>
        </p:grpSpPr>
        <p:sp>
          <p:nvSpPr>
            <p:cNvPr id="1470625"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26"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27"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28"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grpSp>
      <p:grpSp>
        <p:nvGrpSpPr>
          <p:cNvPr id="8" name="Group 165"/>
          <p:cNvGrpSpPr>
            <a:grpSpLocks/>
          </p:cNvGrpSpPr>
          <p:nvPr/>
        </p:nvGrpSpPr>
        <p:grpSpPr bwMode="auto">
          <a:xfrm>
            <a:off x="12472987" y="6697669"/>
            <a:ext cx="989012" cy="182563"/>
            <a:chOff x="6657" y="4430"/>
            <a:chExt cx="527" cy="121"/>
          </a:xfrm>
        </p:grpSpPr>
        <p:sp>
          <p:nvSpPr>
            <p:cNvPr id="1470630"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31"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32"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33"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grpSp>
      <p:grpSp>
        <p:nvGrpSpPr>
          <p:cNvPr id="9" name="Group 170"/>
          <p:cNvGrpSpPr>
            <a:grpSpLocks/>
          </p:cNvGrpSpPr>
          <p:nvPr/>
        </p:nvGrpSpPr>
        <p:grpSpPr bwMode="auto">
          <a:xfrm>
            <a:off x="12472987" y="5032382"/>
            <a:ext cx="989012" cy="184151"/>
            <a:chOff x="6657" y="3329"/>
            <a:chExt cx="527" cy="122"/>
          </a:xfrm>
        </p:grpSpPr>
        <p:sp>
          <p:nvSpPr>
            <p:cNvPr id="1470635"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36"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37"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38"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grpSp>
      <p:grpSp>
        <p:nvGrpSpPr>
          <p:cNvPr id="10" name="Group 175"/>
          <p:cNvGrpSpPr>
            <a:grpSpLocks/>
          </p:cNvGrpSpPr>
          <p:nvPr/>
        </p:nvGrpSpPr>
        <p:grpSpPr bwMode="auto">
          <a:xfrm>
            <a:off x="12472987" y="4600594"/>
            <a:ext cx="989012" cy="182563"/>
            <a:chOff x="6657" y="3043"/>
            <a:chExt cx="527" cy="121"/>
          </a:xfrm>
        </p:grpSpPr>
        <p:sp>
          <p:nvSpPr>
            <p:cNvPr id="1470640"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41"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42"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43"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grpSp>
      <p:grpSp>
        <p:nvGrpSpPr>
          <p:cNvPr id="11" name="Group 180"/>
          <p:cNvGrpSpPr>
            <a:grpSpLocks/>
          </p:cNvGrpSpPr>
          <p:nvPr/>
        </p:nvGrpSpPr>
        <p:grpSpPr bwMode="auto">
          <a:xfrm>
            <a:off x="12472987" y="4354519"/>
            <a:ext cx="989012" cy="184151"/>
            <a:chOff x="6657" y="2881"/>
            <a:chExt cx="527" cy="121"/>
          </a:xfrm>
        </p:grpSpPr>
        <p:sp>
          <p:nvSpPr>
            <p:cNvPr id="1470645"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46"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47"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48"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grpSp>
      <p:sp>
        <p:nvSpPr>
          <p:cNvPr id="1470649" name="Rectangle 185"/>
          <p:cNvSpPr>
            <a:spLocks noChangeArrowheads="1"/>
          </p:cNvSpPr>
          <p:nvPr/>
        </p:nvSpPr>
        <p:spPr bwMode="auto">
          <a:xfrm>
            <a:off x="12269788" y="2263788"/>
            <a:ext cx="1401762" cy="2654300"/>
          </a:xfrm>
          <a:prstGeom prst="rect">
            <a:avLst/>
          </a:prstGeom>
          <a:noFill/>
          <a:ln w="9525">
            <a:noFill/>
            <a:miter lim="800000"/>
            <a:headEnd/>
            <a:tailEnd/>
          </a:ln>
          <a:effectLst/>
        </p:spPr>
        <p:txBody>
          <a:bodyPr lIns="87774" tIns="43887" rIns="87774" bIns="43887"/>
          <a:lstStyle/>
          <a:p>
            <a:pPr marL="342803" indent="-342803">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配色参考方案：</a:t>
            </a:r>
          </a:p>
          <a:p>
            <a:pPr marL="342803" indent="-342803">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803" indent="-342803">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（仅供参考）</a:t>
            </a:r>
          </a:p>
        </p:txBody>
      </p:sp>
      <p:sp>
        <p:nvSpPr>
          <p:cNvPr id="1470650" name="Rectangle 186"/>
          <p:cNvSpPr>
            <a:spLocks noChangeArrowheads="1"/>
          </p:cNvSpPr>
          <p:nvPr/>
        </p:nvSpPr>
        <p:spPr bwMode="auto">
          <a:xfrm>
            <a:off x="12269788" y="-61900"/>
            <a:ext cx="1401762" cy="838201"/>
          </a:xfrm>
          <a:prstGeom prst="rect">
            <a:avLst/>
          </a:prstGeom>
          <a:noFill/>
          <a:ln w="9525">
            <a:noFill/>
            <a:miter lim="800000"/>
            <a:headEnd/>
            <a:tailEnd/>
          </a:ln>
          <a:effectLst/>
        </p:spPr>
        <p:txBody>
          <a:bodyPr lIns="87774" tIns="43887" rIns="87774" bIns="43887"/>
          <a:lstStyle/>
          <a:p>
            <a:pPr marL="342803" indent="-342803">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dirty="0">
                <a:solidFill>
                  <a:srgbClr val="F8F8F8"/>
                </a:solidFill>
                <a:latin typeface="华文细黑" pitchFamily="2" charset="-122"/>
                <a:ea typeface="华文细黑" pitchFamily="2" charset="-122"/>
                <a:cs typeface="SimSun" pitchFamily="2" charset="-122"/>
              </a:rPr>
              <a:t>.</a:t>
            </a:r>
          </a:p>
        </p:txBody>
      </p:sp>
    </p:spTree>
  </p:cSld>
  <p:clrMap bg1="lt1" tx1="dk1" bg2="lt2" tx2="dk2" accent1="accent1" accent2="accent2" accent3="accent3" accent4="accent4" accent5="accent5" accent6="accent6" hlink="hlink" folHlink="folHlink"/>
  <p:sldLayoutIdLst>
    <p:sldLayoutId id="2147484214" r:id="rId1"/>
    <p:sldLayoutId id="2147484220" r:id="rId2"/>
    <p:sldLayoutId id="2147484219" r:id="rId3"/>
  </p:sldLayoutIdLst>
  <p:transition/>
  <p:hf sldNum="0" hdr="0" ftr="0"/>
  <p:txStyles>
    <p:titleStyle>
      <a:lvl1pPr algn="l" rtl="0" eaLnBrk="1" fontAlgn="base" hangingPunct="1">
        <a:spcBef>
          <a:spcPct val="0"/>
        </a:spcBef>
        <a:spcAft>
          <a:spcPct val="0"/>
        </a:spcAft>
        <a:defRPr sz="3200" b="1" baseline="0">
          <a:solidFill>
            <a:srgbClr val="990000"/>
          </a:solidFill>
          <a:latin typeface="Arial" pitchFamily="34" charset="0"/>
          <a:ea typeface="微软雅黑" pitchFamily="34" charset="-122"/>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707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414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121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828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803" indent="-342803" algn="l" rtl="0" eaLnBrk="1" fontAlgn="base" hangingPunct="1">
        <a:spcBef>
          <a:spcPct val="20000"/>
        </a:spcBef>
        <a:spcAft>
          <a:spcPct val="0"/>
        </a:spcAft>
        <a:buClr>
          <a:srgbClr val="990000"/>
        </a:buClr>
        <a:buChar char="•"/>
        <a:defRPr sz="2400" b="1" baseline="0">
          <a:solidFill>
            <a:schemeClr val="tx1"/>
          </a:solidFill>
          <a:latin typeface="Arial" pitchFamily="34" charset="0"/>
          <a:ea typeface="微软雅黑" pitchFamily="34" charset="-122"/>
          <a:cs typeface="+mn-cs"/>
        </a:defRPr>
      </a:lvl1pPr>
      <a:lvl2pPr marL="742739" indent="-285669" algn="l" rtl="0" eaLnBrk="1" fontAlgn="base" hangingPunct="1">
        <a:spcBef>
          <a:spcPct val="20000"/>
        </a:spcBef>
        <a:spcAft>
          <a:spcPct val="0"/>
        </a:spcAft>
        <a:buFont typeface="Arial" charset="0"/>
        <a:buChar char="›"/>
        <a:defRPr sz="2000" baseline="0">
          <a:solidFill>
            <a:schemeClr val="tx1"/>
          </a:solidFill>
          <a:latin typeface="Arial" pitchFamily="34" charset="0"/>
          <a:ea typeface="微软雅黑" pitchFamily="34" charset="-122"/>
          <a:cs typeface="+mn-cs"/>
        </a:defRPr>
      </a:lvl2pPr>
      <a:lvl3pPr marL="1142676" indent="-228535" algn="l" rtl="0" eaLnBrk="1" fontAlgn="base" hangingPunct="1">
        <a:spcBef>
          <a:spcPct val="20000"/>
        </a:spcBef>
        <a:spcAft>
          <a:spcPct val="0"/>
        </a:spcAft>
        <a:buFont typeface="FrutigerNext LT Medium" pitchFamily="34" charset="0"/>
        <a:buChar char="»"/>
        <a:defRPr baseline="0">
          <a:solidFill>
            <a:schemeClr val="tx1"/>
          </a:solidFill>
          <a:latin typeface="Arial" pitchFamily="34" charset="0"/>
          <a:ea typeface="微软雅黑" pitchFamily="34" charset="-122"/>
          <a:cs typeface="+mn-cs"/>
        </a:defRPr>
      </a:lvl3pPr>
      <a:lvl4pPr marL="1599747" indent="-228535" algn="l" rtl="0" eaLnBrk="1" fontAlgn="base" hangingPunct="1">
        <a:spcBef>
          <a:spcPct val="20000"/>
        </a:spcBef>
        <a:spcAft>
          <a:spcPct val="0"/>
        </a:spcAft>
        <a:buChar char="–"/>
        <a:defRPr sz="1600" baseline="0">
          <a:solidFill>
            <a:schemeClr val="tx1"/>
          </a:solidFill>
          <a:latin typeface="Arial" pitchFamily="34" charset="0"/>
          <a:ea typeface="微软雅黑" pitchFamily="34" charset="-122"/>
          <a:cs typeface="+mn-cs"/>
        </a:defRPr>
      </a:lvl4pPr>
      <a:lvl5pPr marL="2056817" indent="-228535" algn="l" rtl="0" eaLnBrk="1" fontAlgn="base" hangingPunct="1">
        <a:spcBef>
          <a:spcPct val="20000"/>
        </a:spcBef>
        <a:spcAft>
          <a:spcPct val="0"/>
        </a:spcAft>
        <a:buFont typeface="Arial" charset="0"/>
        <a:buChar char="~"/>
        <a:defRPr sz="1600" baseline="0">
          <a:solidFill>
            <a:schemeClr val="tx1"/>
          </a:solidFill>
          <a:latin typeface="Arial" pitchFamily="34" charset="0"/>
          <a:ea typeface="微软雅黑" pitchFamily="34" charset="-122"/>
          <a:cs typeface="+mn-cs"/>
        </a:defRPr>
      </a:lvl5pPr>
      <a:lvl6pPr marL="2513888" indent="-228535"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0958" indent="-228535"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028" indent="-228535"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099" indent="-228535"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141" rtl="0" eaLnBrk="1" latinLnBrk="0" hangingPunct="1">
        <a:defRPr sz="1700" kern="1200">
          <a:solidFill>
            <a:schemeClr val="tx1"/>
          </a:solidFill>
          <a:latin typeface="+mn-lt"/>
          <a:ea typeface="+mn-ea"/>
          <a:cs typeface="+mn-cs"/>
        </a:defRPr>
      </a:lvl1pPr>
      <a:lvl2pPr marL="457072" algn="l" defTabSz="914141" rtl="0" eaLnBrk="1" latinLnBrk="0" hangingPunct="1">
        <a:defRPr sz="1700" kern="1200">
          <a:solidFill>
            <a:schemeClr val="tx1"/>
          </a:solidFill>
          <a:latin typeface="+mn-lt"/>
          <a:ea typeface="+mn-ea"/>
          <a:cs typeface="+mn-cs"/>
        </a:defRPr>
      </a:lvl2pPr>
      <a:lvl3pPr marL="914141" algn="l" defTabSz="914141" rtl="0" eaLnBrk="1" latinLnBrk="0" hangingPunct="1">
        <a:defRPr sz="1700" kern="1200">
          <a:solidFill>
            <a:schemeClr val="tx1"/>
          </a:solidFill>
          <a:latin typeface="+mn-lt"/>
          <a:ea typeface="+mn-ea"/>
          <a:cs typeface="+mn-cs"/>
        </a:defRPr>
      </a:lvl3pPr>
      <a:lvl4pPr marL="1371211" algn="l" defTabSz="914141" rtl="0" eaLnBrk="1" latinLnBrk="0" hangingPunct="1">
        <a:defRPr sz="1700" kern="1200">
          <a:solidFill>
            <a:schemeClr val="tx1"/>
          </a:solidFill>
          <a:latin typeface="+mn-lt"/>
          <a:ea typeface="+mn-ea"/>
          <a:cs typeface="+mn-cs"/>
        </a:defRPr>
      </a:lvl4pPr>
      <a:lvl5pPr marL="1828282" algn="l" defTabSz="914141" rtl="0" eaLnBrk="1" latinLnBrk="0" hangingPunct="1">
        <a:defRPr sz="1700" kern="1200">
          <a:solidFill>
            <a:schemeClr val="tx1"/>
          </a:solidFill>
          <a:latin typeface="+mn-lt"/>
          <a:ea typeface="+mn-ea"/>
          <a:cs typeface="+mn-cs"/>
        </a:defRPr>
      </a:lvl5pPr>
      <a:lvl6pPr marL="2285352" algn="l" defTabSz="914141" rtl="0" eaLnBrk="1" latinLnBrk="0" hangingPunct="1">
        <a:defRPr sz="1700" kern="1200">
          <a:solidFill>
            <a:schemeClr val="tx1"/>
          </a:solidFill>
          <a:latin typeface="+mn-lt"/>
          <a:ea typeface="+mn-ea"/>
          <a:cs typeface="+mn-cs"/>
        </a:defRPr>
      </a:lvl6pPr>
      <a:lvl7pPr marL="2742423" algn="l" defTabSz="914141" rtl="0" eaLnBrk="1" latinLnBrk="0" hangingPunct="1">
        <a:defRPr sz="1700" kern="1200">
          <a:solidFill>
            <a:schemeClr val="tx1"/>
          </a:solidFill>
          <a:latin typeface="+mn-lt"/>
          <a:ea typeface="+mn-ea"/>
          <a:cs typeface="+mn-cs"/>
        </a:defRPr>
      </a:lvl7pPr>
      <a:lvl8pPr marL="3199493" algn="l" defTabSz="914141" rtl="0" eaLnBrk="1" latinLnBrk="0" hangingPunct="1">
        <a:defRPr sz="1700" kern="1200">
          <a:solidFill>
            <a:schemeClr val="tx1"/>
          </a:solidFill>
          <a:latin typeface="+mn-lt"/>
          <a:ea typeface="+mn-ea"/>
          <a:cs typeface="+mn-cs"/>
        </a:defRPr>
      </a:lvl8pPr>
      <a:lvl9pPr marL="3656562" algn="l" defTabSz="914141" rtl="0" eaLnBrk="1" latinLnBrk="0" hangingPunct="1">
        <a:defRPr sz="1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2" name="Group 86"/>
          <p:cNvGrpSpPr>
            <a:grpSpLocks/>
          </p:cNvGrpSpPr>
          <p:nvPr/>
        </p:nvGrpSpPr>
        <p:grpSpPr bwMode="auto">
          <a:xfrm>
            <a:off x="3175" y="6350"/>
            <a:ext cx="12193588" cy="6858000"/>
            <a:chOff x="1" y="1"/>
            <a:chExt cx="7681" cy="4320"/>
          </a:xfrm>
        </p:grpSpPr>
        <p:pic>
          <p:nvPicPr>
            <p:cNvPr id="17" name="Picture 87" descr="封面元素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 y="1"/>
              <a:ext cx="7681"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88"/>
            <p:cNvSpPr>
              <a:spLocks noChangeArrowheads="1"/>
            </p:cNvSpPr>
            <p:nvPr/>
          </p:nvSpPr>
          <p:spPr bwMode="auto">
            <a:xfrm>
              <a:off x="6554" y="3482"/>
              <a:ext cx="602" cy="629"/>
            </a:xfrm>
            <a:prstGeom prst="rect">
              <a:avLst/>
            </a:prstGeom>
            <a:solidFill>
              <a:srgbClr val="FFFFFF"/>
            </a:solidFill>
            <a:ln w="9525" algn="ctr">
              <a:noFill/>
              <a:miter lim="800000"/>
              <a:headEnd/>
              <a:tailEnd/>
            </a:ln>
            <a:effectLst/>
          </p:spPr>
          <p:txBody>
            <a:bodyPr vert="horz" wrap="none" lIns="91440" tIns="45720" rIns="91440" bIns="45720" numCol="1" anchor="ctr" anchorCtr="0" compatLnSpc="1">
              <a:prstTxWarp prst="textNoShape">
                <a:avLst/>
              </a:prstTxWarp>
            </a:bodyPr>
            <a:lstStyle/>
            <a:p>
              <a:pPr algn="ctr"/>
              <a:endParaRPr lang="zh-CN" altLang="zh-CN">
                <a:solidFill>
                  <a:srgbClr val="000000"/>
                </a:solidFill>
                <a:latin typeface="Arial" pitchFamily="34" charset="0"/>
              </a:endParaRPr>
            </a:p>
          </p:txBody>
        </p:sp>
      </p:grpSp>
      <p:sp>
        <p:nvSpPr>
          <p:cNvPr id="10" name="文本框 20"/>
          <p:cNvSpPr txBox="1">
            <a:spLocks noChangeArrowheads="1"/>
          </p:cNvSpPr>
          <p:nvPr/>
        </p:nvSpPr>
        <p:spPr bwMode="auto">
          <a:xfrm>
            <a:off x="870178" y="6207125"/>
            <a:ext cx="2613253" cy="2655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80124" tIns="40063" rIns="80124" bIns="40063">
            <a:spAutoFit/>
          </a:bodyPr>
          <a:lstStyle>
            <a:lvl1pPr defTabSz="801688" eaLnBrk="0" hangingPunct="0">
              <a:defRPr sz="1400">
                <a:solidFill>
                  <a:schemeClr val="bg1"/>
                </a:solidFill>
                <a:latin typeface="FrutigerNext LT Regular" pitchFamily="34" charset="0"/>
                <a:ea typeface="MS PGothic" pitchFamily="34" charset="-128"/>
              </a:defRPr>
            </a:lvl1pPr>
            <a:lvl2pPr marL="742950" indent="-285750" defTabSz="801688" eaLnBrk="0" hangingPunct="0">
              <a:defRPr sz="1400">
                <a:solidFill>
                  <a:schemeClr val="bg1"/>
                </a:solidFill>
                <a:latin typeface="FrutigerNext LT Regular" pitchFamily="34" charset="0"/>
                <a:ea typeface="MS PGothic" pitchFamily="34" charset="-128"/>
              </a:defRPr>
            </a:lvl2pPr>
            <a:lvl3pPr marL="1143000" indent="-228600" defTabSz="801688" eaLnBrk="0" hangingPunct="0">
              <a:defRPr sz="1400">
                <a:solidFill>
                  <a:schemeClr val="bg1"/>
                </a:solidFill>
                <a:latin typeface="FrutigerNext LT Regular" pitchFamily="34" charset="0"/>
                <a:ea typeface="MS PGothic" pitchFamily="34" charset="-128"/>
              </a:defRPr>
            </a:lvl3pPr>
            <a:lvl4pPr marL="1600200" indent="-228600" defTabSz="801688" eaLnBrk="0" hangingPunct="0">
              <a:defRPr sz="1400">
                <a:solidFill>
                  <a:schemeClr val="bg1"/>
                </a:solidFill>
                <a:latin typeface="FrutigerNext LT Regular" pitchFamily="34" charset="0"/>
                <a:ea typeface="MS PGothic" pitchFamily="34" charset="-128"/>
              </a:defRPr>
            </a:lvl4pPr>
            <a:lvl5pPr marL="2057400" indent="-228600" defTabSz="801688" eaLnBrk="0" hangingPunct="0">
              <a:defRPr sz="1400">
                <a:solidFill>
                  <a:schemeClr val="bg1"/>
                </a:solidFill>
                <a:latin typeface="FrutigerNext LT Regular" pitchFamily="34" charset="0"/>
                <a:ea typeface="MS PGothic" pitchFamily="34" charset="-128"/>
              </a:defRPr>
            </a:lvl5pPr>
            <a:lvl6pPr marL="2514600" indent="-228600" defTabSz="801688" eaLnBrk="0" fontAlgn="base" hangingPunct="0">
              <a:spcBef>
                <a:spcPct val="0"/>
              </a:spcBef>
              <a:spcAft>
                <a:spcPct val="0"/>
              </a:spcAft>
              <a:defRPr sz="1400">
                <a:solidFill>
                  <a:schemeClr val="bg1"/>
                </a:solidFill>
                <a:latin typeface="FrutigerNext LT Regular" pitchFamily="34" charset="0"/>
                <a:ea typeface="MS PGothic" pitchFamily="34" charset="-128"/>
              </a:defRPr>
            </a:lvl6pPr>
            <a:lvl7pPr marL="2971800" indent="-228600" defTabSz="801688" eaLnBrk="0" fontAlgn="base" hangingPunct="0">
              <a:spcBef>
                <a:spcPct val="0"/>
              </a:spcBef>
              <a:spcAft>
                <a:spcPct val="0"/>
              </a:spcAft>
              <a:defRPr sz="1400">
                <a:solidFill>
                  <a:schemeClr val="bg1"/>
                </a:solidFill>
                <a:latin typeface="FrutigerNext LT Regular" pitchFamily="34" charset="0"/>
                <a:ea typeface="MS PGothic" pitchFamily="34" charset="-128"/>
              </a:defRPr>
            </a:lvl7pPr>
            <a:lvl8pPr marL="3429000" indent="-228600" defTabSz="801688" eaLnBrk="0" fontAlgn="base" hangingPunct="0">
              <a:spcBef>
                <a:spcPct val="0"/>
              </a:spcBef>
              <a:spcAft>
                <a:spcPct val="0"/>
              </a:spcAft>
              <a:defRPr sz="1400">
                <a:solidFill>
                  <a:schemeClr val="bg1"/>
                </a:solidFill>
                <a:latin typeface="FrutigerNext LT Regular" pitchFamily="34" charset="0"/>
                <a:ea typeface="MS PGothic" pitchFamily="34" charset="-128"/>
              </a:defRPr>
            </a:lvl8pPr>
            <a:lvl9pPr marL="3886200" indent="-228600" defTabSz="801688" eaLnBrk="0" fontAlgn="base" hangingPunct="0">
              <a:spcBef>
                <a:spcPct val="0"/>
              </a:spcBef>
              <a:spcAft>
                <a:spcPct val="0"/>
              </a:spcAft>
              <a:defRPr sz="1400">
                <a:solidFill>
                  <a:schemeClr val="bg1"/>
                </a:solidFill>
                <a:latin typeface="FrutigerNext LT Regular" pitchFamily="34" charset="0"/>
                <a:ea typeface="MS PGothic" pitchFamily="34" charset="-128"/>
              </a:defRPr>
            </a:lvl9pPr>
          </a:lstStyle>
          <a:p>
            <a:pPr>
              <a:buClr>
                <a:srgbClr val="CC9900"/>
              </a:buClr>
            </a:pPr>
            <a:r>
              <a:rPr lang="en-US" altLang="zh-CN" sz="1200" b="1" dirty="0">
                <a:solidFill>
                  <a:srgbClr val="000000"/>
                </a:solidFill>
                <a:latin typeface="FrutigerNext LT Bold" charset="0"/>
              </a:rPr>
              <a:t>HUAWEI TECHNOLOGIES CO., LTD.</a:t>
            </a:r>
            <a:endParaRPr lang="en-US" altLang="zh-CN" sz="2200" b="1" dirty="0">
              <a:solidFill>
                <a:srgbClr val="000000"/>
              </a:solidFill>
              <a:latin typeface="Arial" pitchFamily="34" charset="0"/>
            </a:endParaRPr>
          </a:p>
        </p:txBody>
      </p:sp>
      <p:sp>
        <p:nvSpPr>
          <p:cNvPr id="11" name="矩形 23"/>
          <p:cNvSpPr>
            <a:spLocks noChangeArrowheads="1"/>
          </p:cNvSpPr>
          <p:nvPr/>
        </p:nvSpPr>
        <p:spPr bwMode="auto">
          <a:xfrm>
            <a:off x="5314217" y="6207125"/>
            <a:ext cx="1642923" cy="265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0092" tIns="40044" rIns="80092" bIns="40044">
            <a:spAutoFit/>
          </a:bodyPr>
          <a:lstStyle/>
          <a:p>
            <a:pPr defTabSz="801688" eaLnBrk="0" hangingPunct="0">
              <a:buClr>
                <a:srgbClr val="CC9900"/>
              </a:buClr>
              <a:buFont typeface="Wingdings" pitchFamily="2" charset="2"/>
              <a:buNone/>
            </a:pPr>
            <a:r>
              <a:rPr lang="en-US" altLang="zh-CN" sz="1200" b="1" dirty="0">
                <a:solidFill>
                  <a:srgbClr val="000000"/>
                </a:solidFill>
                <a:latin typeface="FrutigerNext LT Bold" charset="0"/>
              </a:rPr>
              <a:t>Huawei Confidential </a:t>
            </a:r>
          </a:p>
        </p:txBody>
      </p:sp>
      <p:pic>
        <p:nvPicPr>
          <p:cNvPr id="12" name="图片 2" descr="Logo"/>
          <p:cNvPicPr preferRelativeResize="0">
            <a:picLocks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0416851" y="5640388"/>
            <a:ext cx="763588" cy="763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233" r:id="rId1"/>
  </p:sldLayoutIdLst>
  <p:transition advClick="0" advTm="8000"/>
  <p:txStyles>
    <p:titleStyle>
      <a:lvl1pPr algn="ctr" rtl="0" eaLnBrk="1" fontAlgn="base" hangingPunct="1">
        <a:spcBef>
          <a:spcPct val="0"/>
        </a:spcBef>
        <a:spcAft>
          <a:spcPct val="0"/>
        </a:spcAft>
        <a:defRPr sz="4400" b="1">
          <a:solidFill>
            <a:schemeClr val="bg1"/>
          </a:solidFill>
          <a:latin typeface="+mj-lt"/>
          <a:ea typeface="+mj-ea"/>
          <a:cs typeface="+mj-cs"/>
        </a:defRPr>
      </a:lvl1pPr>
      <a:lvl2pPr algn="ctr" rtl="0" eaLnBrk="1" fontAlgn="base" hangingPunct="1">
        <a:spcBef>
          <a:spcPct val="0"/>
        </a:spcBef>
        <a:spcAft>
          <a:spcPct val="0"/>
        </a:spcAft>
        <a:defRPr sz="4400" b="1">
          <a:solidFill>
            <a:schemeClr val="bg1"/>
          </a:solidFill>
          <a:latin typeface="Arial" charset="0"/>
          <a:ea typeface="黑体" pitchFamily="2" charset="-122"/>
        </a:defRPr>
      </a:lvl2pPr>
      <a:lvl3pPr algn="ctr" rtl="0" eaLnBrk="1" fontAlgn="base" hangingPunct="1">
        <a:spcBef>
          <a:spcPct val="0"/>
        </a:spcBef>
        <a:spcAft>
          <a:spcPct val="0"/>
        </a:spcAft>
        <a:defRPr sz="4400" b="1">
          <a:solidFill>
            <a:schemeClr val="bg1"/>
          </a:solidFill>
          <a:latin typeface="Arial" charset="0"/>
          <a:ea typeface="黑体" pitchFamily="2" charset="-122"/>
        </a:defRPr>
      </a:lvl3pPr>
      <a:lvl4pPr algn="ctr" rtl="0" eaLnBrk="1" fontAlgn="base" hangingPunct="1">
        <a:spcBef>
          <a:spcPct val="0"/>
        </a:spcBef>
        <a:spcAft>
          <a:spcPct val="0"/>
        </a:spcAft>
        <a:defRPr sz="4400" b="1">
          <a:solidFill>
            <a:schemeClr val="bg1"/>
          </a:solidFill>
          <a:latin typeface="Arial" charset="0"/>
          <a:ea typeface="黑体" pitchFamily="2" charset="-122"/>
        </a:defRPr>
      </a:lvl4pPr>
      <a:lvl5pPr algn="ctr" rtl="0" eaLnBrk="1" fontAlgn="base" hangingPunct="1">
        <a:spcBef>
          <a:spcPct val="0"/>
        </a:spcBef>
        <a:spcAft>
          <a:spcPct val="0"/>
        </a:spcAft>
        <a:defRPr sz="4400" b="1">
          <a:solidFill>
            <a:schemeClr val="bg1"/>
          </a:solidFill>
          <a:latin typeface="Arial" charset="0"/>
          <a:ea typeface="黑体" pitchFamily="2" charset="-122"/>
        </a:defRPr>
      </a:lvl5pPr>
      <a:lvl6pPr marL="457200" algn="ctr" rtl="0" eaLnBrk="1" fontAlgn="base" hangingPunct="1">
        <a:spcBef>
          <a:spcPct val="0"/>
        </a:spcBef>
        <a:spcAft>
          <a:spcPct val="0"/>
        </a:spcAft>
        <a:defRPr sz="4400" b="1">
          <a:solidFill>
            <a:schemeClr val="bg1"/>
          </a:solidFill>
          <a:latin typeface="Arial" charset="0"/>
          <a:ea typeface="黑体" pitchFamily="2" charset="-122"/>
        </a:defRPr>
      </a:lvl6pPr>
      <a:lvl7pPr marL="914400" algn="ctr" rtl="0" eaLnBrk="1" fontAlgn="base" hangingPunct="1">
        <a:spcBef>
          <a:spcPct val="0"/>
        </a:spcBef>
        <a:spcAft>
          <a:spcPct val="0"/>
        </a:spcAft>
        <a:defRPr sz="4400" b="1">
          <a:solidFill>
            <a:schemeClr val="bg1"/>
          </a:solidFill>
          <a:latin typeface="Arial" charset="0"/>
          <a:ea typeface="黑体" pitchFamily="2" charset="-122"/>
        </a:defRPr>
      </a:lvl7pPr>
      <a:lvl8pPr marL="1371600" algn="ctr" rtl="0" eaLnBrk="1" fontAlgn="base" hangingPunct="1">
        <a:spcBef>
          <a:spcPct val="0"/>
        </a:spcBef>
        <a:spcAft>
          <a:spcPct val="0"/>
        </a:spcAft>
        <a:defRPr sz="4400" b="1">
          <a:solidFill>
            <a:schemeClr val="bg1"/>
          </a:solidFill>
          <a:latin typeface="Arial" charset="0"/>
          <a:ea typeface="黑体" pitchFamily="2" charset="-122"/>
        </a:defRPr>
      </a:lvl8pPr>
      <a:lvl9pPr marL="1828800" algn="ctr" rtl="0" eaLnBrk="1" fontAlgn="base" hangingPunct="1">
        <a:spcBef>
          <a:spcPct val="0"/>
        </a:spcBef>
        <a:spcAft>
          <a:spcPct val="0"/>
        </a:spcAft>
        <a:defRPr sz="4400" b="1">
          <a:solidFill>
            <a:schemeClr val="bg1"/>
          </a:solidFill>
          <a:latin typeface="Arial" charset="0"/>
          <a:ea typeface="黑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09576" y="333298"/>
            <a:ext cx="11376025" cy="863400"/>
          </a:xfrm>
          <a:prstGeom prst="rect">
            <a:avLst/>
          </a:prstGeom>
        </p:spPr>
        <p:txBody>
          <a:bodyPr vert="horz" lIns="0" tIns="0" rIns="0" bIns="0" rtlCol="0" anchor="ctr">
            <a:noAutofit/>
          </a:bodyPr>
          <a:lstStyle/>
          <a:p>
            <a:r>
              <a:rPr lang="zh-CN" altLang="en-US" dirty="0"/>
              <a:t>单击此处编辑母版标题样式</a:t>
            </a:r>
          </a:p>
        </p:txBody>
      </p:sp>
    </p:spTree>
    <p:extLst>
      <p:ext uri="{BB962C8B-B14F-4D97-AF65-F5344CB8AC3E}">
        <p14:creationId xmlns:p14="http://schemas.microsoft.com/office/powerpoint/2010/main" val="1096081297"/>
      </p:ext>
    </p:extLst>
  </p:cSld>
  <p:clrMap bg1="lt1" tx1="dk1" bg2="lt2" tx2="dk2" accent1="accent1" accent2="accent2" accent3="accent3" accent4="accent4" accent5="accent5" accent6="accent6" hlink="hlink" folHlink="folHlink"/>
  <p:sldLayoutIdLst>
    <p:sldLayoutId id="2147484235" r:id="rId1"/>
  </p:sldLayoutIdLst>
  <p:txStyles>
    <p:titleStyle>
      <a:lvl1pPr algn="l" defTabSz="1219444" rtl="0" eaLnBrk="1" latinLnBrk="0" hangingPunct="1">
        <a:spcBef>
          <a:spcPct val="0"/>
        </a:spcBef>
        <a:buNone/>
        <a:defRPr sz="3200" b="1" kern="1200">
          <a:solidFill>
            <a:srgbClr val="990000"/>
          </a:solidFill>
          <a:latin typeface="+mj-lt"/>
          <a:ea typeface="+mj-ea"/>
          <a:cs typeface="+mj-cs"/>
        </a:defRPr>
      </a:lvl1pPr>
    </p:titleStyle>
    <p:bodyStyle>
      <a:lvl1pPr marL="457291" indent="-457291" algn="l" defTabSz="1219444"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798" indent="-381076" algn="l" defTabSz="1219444"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305" indent="-304861" algn="l" defTabSz="1219444"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4027" indent="-304861" algn="l" defTabSz="1219444"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749" indent="-304861" algn="l" defTabSz="1219444"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3471" indent="-304861" algn="l" defTabSz="1219444"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192" indent="-304861" algn="l" defTabSz="1219444"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914" indent="-304861" algn="l" defTabSz="1219444"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2636" indent="-304861" algn="l" defTabSz="1219444"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444" rtl="0" eaLnBrk="1" latinLnBrk="0" hangingPunct="1">
        <a:defRPr sz="2400" kern="1200">
          <a:solidFill>
            <a:schemeClr val="tx1"/>
          </a:solidFill>
          <a:latin typeface="+mn-lt"/>
          <a:ea typeface="+mn-ea"/>
          <a:cs typeface="+mn-cs"/>
        </a:defRPr>
      </a:lvl1pPr>
      <a:lvl2pPr marL="609722" algn="l" defTabSz="1219444" rtl="0" eaLnBrk="1" latinLnBrk="0" hangingPunct="1">
        <a:defRPr sz="2400" kern="1200">
          <a:solidFill>
            <a:schemeClr val="tx1"/>
          </a:solidFill>
          <a:latin typeface="+mn-lt"/>
          <a:ea typeface="+mn-ea"/>
          <a:cs typeface="+mn-cs"/>
        </a:defRPr>
      </a:lvl2pPr>
      <a:lvl3pPr marL="1219444" algn="l" defTabSz="1219444" rtl="0" eaLnBrk="1" latinLnBrk="0" hangingPunct="1">
        <a:defRPr sz="2400" kern="1200">
          <a:solidFill>
            <a:schemeClr val="tx1"/>
          </a:solidFill>
          <a:latin typeface="+mn-lt"/>
          <a:ea typeface="+mn-ea"/>
          <a:cs typeface="+mn-cs"/>
        </a:defRPr>
      </a:lvl3pPr>
      <a:lvl4pPr marL="1829166" algn="l" defTabSz="1219444" rtl="0" eaLnBrk="1" latinLnBrk="0" hangingPunct="1">
        <a:defRPr sz="2400" kern="1200">
          <a:solidFill>
            <a:schemeClr val="tx1"/>
          </a:solidFill>
          <a:latin typeface="+mn-lt"/>
          <a:ea typeface="+mn-ea"/>
          <a:cs typeface="+mn-cs"/>
        </a:defRPr>
      </a:lvl4pPr>
      <a:lvl5pPr marL="2438888" algn="l" defTabSz="1219444" rtl="0" eaLnBrk="1" latinLnBrk="0" hangingPunct="1">
        <a:defRPr sz="2400" kern="1200">
          <a:solidFill>
            <a:schemeClr val="tx1"/>
          </a:solidFill>
          <a:latin typeface="+mn-lt"/>
          <a:ea typeface="+mn-ea"/>
          <a:cs typeface="+mn-cs"/>
        </a:defRPr>
      </a:lvl5pPr>
      <a:lvl6pPr marL="3048610" algn="l" defTabSz="1219444" rtl="0" eaLnBrk="1" latinLnBrk="0" hangingPunct="1">
        <a:defRPr sz="2400" kern="1200">
          <a:solidFill>
            <a:schemeClr val="tx1"/>
          </a:solidFill>
          <a:latin typeface="+mn-lt"/>
          <a:ea typeface="+mn-ea"/>
          <a:cs typeface="+mn-cs"/>
        </a:defRPr>
      </a:lvl6pPr>
      <a:lvl7pPr marL="3658332" algn="l" defTabSz="1219444" rtl="0" eaLnBrk="1" latinLnBrk="0" hangingPunct="1">
        <a:defRPr sz="2400" kern="1200">
          <a:solidFill>
            <a:schemeClr val="tx1"/>
          </a:solidFill>
          <a:latin typeface="+mn-lt"/>
          <a:ea typeface="+mn-ea"/>
          <a:cs typeface="+mn-cs"/>
        </a:defRPr>
      </a:lvl7pPr>
      <a:lvl8pPr marL="4268053" algn="l" defTabSz="1219444" rtl="0" eaLnBrk="1" latinLnBrk="0" hangingPunct="1">
        <a:defRPr sz="2400" kern="1200">
          <a:solidFill>
            <a:schemeClr val="tx1"/>
          </a:solidFill>
          <a:latin typeface="+mn-lt"/>
          <a:ea typeface="+mn-ea"/>
          <a:cs typeface="+mn-cs"/>
        </a:defRPr>
      </a:lvl8pPr>
      <a:lvl9pPr marL="4877775" algn="l" defTabSz="1219444"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p15:clr>
            <a:srgbClr val="F26B43"/>
          </p15:clr>
        </p15:guide>
        <p15:guide id="3" orient="horz" pos="754">
          <p15:clr>
            <a:srgbClr val="F26B43"/>
          </p15:clr>
        </p15:guide>
        <p15:guide id="4" pos="258">
          <p15:clr>
            <a:srgbClr val="F26B43"/>
          </p15:clr>
        </p15:guide>
        <p15:guide id="5" pos="303">
          <p15:clr>
            <a:srgbClr val="F26B43"/>
          </p15:clr>
        </p15:guide>
        <p15:guide id="6" pos="7379">
          <p15:clr>
            <a:srgbClr val="F26B43"/>
          </p15:clr>
        </p15:guide>
        <p15:guide id="7" orient="horz" pos="3929">
          <p15:clr>
            <a:srgbClr val="F26B43"/>
          </p15:clr>
        </p15:guide>
        <p15:guide id="8" orient="horz" pos="800">
          <p15:clr>
            <a:srgbClr val="F26B43"/>
          </p15:clr>
        </p15:guide>
        <p15:guide id="9" pos="7424">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 y="-26584"/>
            <a:ext cx="12294143" cy="6910400"/>
          </a:xfrm>
          <a:prstGeom prst="rect">
            <a:avLst/>
          </a:prstGeom>
        </p:spPr>
      </p:pic>
      <p:sp>
        <p:nvSpPr>
          <p:cNvPr id="2" name="标题占位符 1"/>
          <p:cNvSpPr>
            <a:spLocks noGrp="1"/>
          </p:cNvSpPr>
          <p:nvPr>
            <p:ph type="title"/>
          </p:nvPr>
        </p:nvSpPr>
        <p:spPr>
          <a:xfrm>
            <a:off x="609759" y="275167"/>
            <a:ext cx="10975658" cy="1143000"/>
          </a:xfrm>
          <a:prstGeom prst="rect">
            <a:avLst/>
          </a:prstGeom>
        </p:spPr>
        <p:txBody>
          <a:bodyPr vert="horz" lIns="121928" tIns="60964" rIns="121928" bIns="60964"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609759" y="1600204"/>
            <a:ext cx="10975658" cy="4525433"/>
          </a:xfrm>
          <a:prstGeom prst="rect">
            <a:avLst/>
          </a:prstGeom>
        </p:spPr>
        <p:txBody>
          <a:bodyPr vert="horz" lIns="121928" tIns="60964" rIns="121928" bIns="60964"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609760" y="6356355"/>
            <a:ext cx="2845541" cy="366182"/>
          </a:xfrm>
          <a:prstGeom prst="rect">
            <a:avLst/>
          </a:prstGeom>
        </p:spPr>
        <p:txBody>
          <a:bodyPr vert="horz" lIns="121928" tIns="60964" rIns="121928" bIns="60964" rtlCol="0" anchor="ctr"/>
          <a:lstStyle>
            <a:lvl1pPr algn="l">
              <a:defRPr sz="1600">
                <a:solidFill>
                  <a:schemeClr val="bg1"/>
                </a:solidFill>
              </a:defRPr>
            </a:lvl1pPr>
          </a:lstStyle>
          <a:p>
            <a:pPr defTabSz="1219281" fontAlgn="auto">
              <a:spcBef>
                <a:spcPts val="0"/>
              </a:spcBef>
              <a:spcAft>
                <a:spcPts val="0"/>
              </a:spcAft>
            </a:pPr>
            <a:endParaRPr lang="zh-CN" altLang="en-US">
              <a:solidFill>
                <a:prstClr val="white"/>
              </a:solidFill>
              <a:latin typeface="Arial"/>
              <a:ea typeface="微软雅黑"/>
            </a:endParaRPr>
          </a:p>
        </p:txBody>
      </p:sp>
      <p:sp>
        <p:nvSpPr>
          <p:cNvPr id="5" name="页脚占位符 4"/>
          <p:cNvSpPr>
            <a:spLocks noGrp="1"/>
          </p:cNvSpPr>
          <p:nvPr>
            <p:ph type="ftr" sz="quarter" idx="3"/>
          </p:nvPr>
        </p:nvSpPr>
        <p:spPr>
          <a:xfrm>
            <a:off x="4166686" y="6356355"/>
            <a:ext cx="3861805" cy="366182"/>
          </a:xfrm>
          <a:prstGeom prst="rect">
            <a:avLst/>
          </a:prstGeom>
        </p:spPr>
        <p:txBody>
          <a:bodyPr vert="horz" lIns="121928" tIns="60964" rIns="121928" bIns="60964" rtlCol="0" anchor="ctr"/>
          <a:lstStyle>
            <a:lvl1pPr algn="ctr">
              <a:defRPr sz="1600">
                <a:solidFill>
                  <a:schemeClr val="bg1"/>
                </a:solidFill>
              </a:defRPr>
            </a:lvl1pPr>
          </a:lstStyle>
          <a:p>
            <a:pPr defTabSz="1219281" fontAlgn="auto">
              <a:spcBef>
                <a:spcPts val="0"/>
              </a:spcBef>
              <a:spcAft>
                <a:spcPts val="0"/>
              </a:spcAft>
            </a:pPr>
            <a:endParaRPr lang="zh-CN" altLang="en-US">
              <a:solidFill>
                <a:prstClr val="white"/>
              </a:solidFill>
              <a:latin typeface="Arial"/>
              <a:ea typeface="微软雅黑"/>
            </a:endParaRPr>
          </a:p>
        </p:txBody>
      </p:sp>
      <p:sp>
        <p:nvSpPr>
          <p:cNvPr id="6" name="灯片编号占位符 5"/>
          <p:cNvSpPr>
            <a:spLocks noGrp="1"/>
          </p:cNvSpPr>
          <p:nvPr>
            <p:ph type="sldNum" sz="quarter" idx="4"/>
          </p:nvPr>
        </p:nvSpPr>
        <p:spPr>
          <a:xfrm>
            <a:off x="8739876" y="6356355"/>
            <a:ext cx="2845541" cy="366182"/>
          </a:xfrm>
          <a:prstGeom prst="rect">
            <a:avLst/>
          </a:prstGeom>
        </p:spPr>
        <p:txBody>
          <a:bodyPr vert="horz" lIns="121928" tIns="60964" rIns="121928" bIns="60964" rtlCol="0" anchor="ctr"/>
          <a:lstStyle>
            <a:lvl1pPr algn="r">
              <a:defRPr sz="1600">
                <a:solidFill>
                  <a:schemeClr val="bg1"/>
                </a:solidFill>
              </a:defRPr>
            </a:lvl1pPr>
          </a:lstStyle>
          <a:p>
            <a:pPr defTabSz="1219281" fontAlgn="auto">
              <a:spcBef>
                <a:spcPts val="0"/>
              </a:spcBef>
              <a:spcAft>
                <a:spcPts val="0"/>
              </a:spcAft>
            </a:pPr>
            <a:fld id="{B2563A90-55EF-4D2C-B954-EDF55F24A661}" type="slidenum">
              <a:rPr lang="zh-CN" altLang="en-US" smtClean="0">
                <a:solidFill>
                  <a:prstClr val="white"/>
                </a:solidFill>
                <a:latin typeface="Arial"/>
                <a:ea typeface="微软雅黑"/>
              </a:rPr>
              <a:pPr defTabSz="1219281" fontAlgn="auto">
                <a:spcBef>
                  <a:spcPts val="0"/>
                </a:spcBef>
                <a:spcAft>
                  <a:spcPts val="0"/>
                </a:spcAft>
              </a:pPr>
              <a:t>‹#›</a:t>
            </a:fld>
            <a:endParaRPr lang="zh-CN" altLang="en-US">
              <a:solidFill>
                <a:prstClr val="white"/>
              </a:solidFill>
              <a:latin typeface="Arial"/>
              <a:ea typeface="微软雅黑"/>
            </a:endParaRPr>
          </a:p>
        </p:txBody>
      </p:sp>
      <p:sp>
        <p:nvSpPr>
          <p:cNvPr id="8" name="Rectangle 86"/>
          <p:cNvSpPr>
            <a:spLocks noChangeArrowheads="1"/>
          </p:cNvSpPr>
          <p:nvPr/>
        </p:nvSpPr>
        <p:spPr bwMode="auto">
          <a:xfrm>
            <a:off x="572741" y="6431936"/>
            <a:ext cx="714178" cy="426064"/>
          </a:xfrm>
          <a:prstGeom prst="rect">
            <a:avLst/>
          </a:prstGeom>
          <a:noFill/>
          <a:ln w="9525">
            <a:noFill/>
            <a:miter lim="800000"/>
            <a:headEnd/>
            <a:tailEnd/>
          </a:ln>
          <a:effectLst/>
        </p:spPr>
        <p:txBody>
          <a:bodyPr lIns="0" tIns="0" rIns="0" bIns="0"/>
          <a:lstStyle/>
          <a:p>
            <a:pPr defTabSz="987980" eaLnBrk="0" fontAlgn="auto" hangingPunct="0">
              <a:lnSpc>
                <a:spcPct val="85000"/>
              </a:lnSpc>
              <a:spcBef>
                <a:spcPts val="0"/>
              </a:spcBef>
              <a:spcAft>
                <a:spcPts val="0"/>
              </a:spcAft>
            </a:pPr>
            <a:endParaRPr lang="de-DE" sz="1300" dirty="0">
              <a:solidFill>
                <a:prstClr val="white"/>
              </a:solidFill>
              <a:latin typeface="FrutigerNext LT Light" pitchFamily="34" charset="0"/>
              <a:ea typeface="MS PGothic" pitchFamily="34" charset="-128"/>
            </a:endParaRPr>
          </a:p>
          <a:p>
            <a:pPr defTabSz="987980" eaLnBrk="0" fontAlgn="auto" hangingPunct="0">
              <a:lnSpc>
                <a:spcPct val="85000"/>
              </a:lnSpc>
              <a:spcBef>
                <a:spcPts val="0"/>
              </a:spcBef>
              <a:spcAft>
                <a:spcPts val="0"/>
              </a:spcAft>
            </a:pPr>
            <a:fld id="{E68EC476-442B-4BB7-9603-F1440C241F3D}" type="slidenum">
              <a:rPr lang="de-DE" sz="1300" smtClean="0">
                <a:solidFill>
                  <a:prstClr val="white"/>
                </a:solidFill>
                <a:latin typeface="FrutigerNext LT Light" pitchFamily="34" charset="0"/>
                <a:ea typeface="MS PGothic" pitchFamily="34" charset="-128"/>
              </a:rPr>
              <a:pPr defTabSz="987980" eaLnBrk="0" fontAlgn="auto" hangingPunct="0">
                <a:lnSpc>
                  <a:spcPct val="85000"/>
                </a:lnSpc>
                <a:spcBef>
                  <a:spcPts val="0"/>
                </a:spcBef>
                <a:spcAft>
                  <a:spcPts val="0"/>
                </a:spcAft>
              </a:pPr>
              <a:t>‹#›</a:t>
            </a:fld>
            <a:endParaRPr lang="en-GB" sz="1300" dirty="0">
              <a:solidFill>
                <a:prstClr val="white"/>
              </a:solidFill>
              <a:latin typeface="FrutigerNext LT Light" pitchFamily="34" charset="0"/>
              <a:ea typeface="MS PGothic" pitchFamily="34" charset="-128"/>
            </a:endParaRPr>
          </a:p>
        </p:txBody>
      </p:sp>
    </p:spTree>
    <p:extLst>
      <p:ext uri="{BB962C8B-B14F-4D97-AF65-F5344CB8AC3E}">
        <p14:creationId xmlns:p14="http://schemas.microsoft.com/office/powerpoint/2010/main" val="1096081297"/>
      </p:ext>
    </p:extLst>
  </p:cSld>
  <p:clrMap bg1="lt1" tx1="dk1" bg2="lt2" tx2="dk2" accent1="accent1" accent2="accent2" accent3="accent3" accent4="accent4" accent5="accent5" accent6="accent6" hlink="hlink" folHlink="folHlink"/>
  <p:sldLayoutIdLst>
    <p:sldLayoutId id="2147484240" r:id="rId1"/>
    <p:sldLayoutId id="2147484242" r:id="rId2"/>
    <p:sldLayoutId id="2147484243" r:id="rId3"/>
    <p:sldLayoutId id="2147484244" r:id="rId4"/>
    <p:sldLayoutId id="2147484245" r:id="rId5"/>
    <p:sldLayoutId id="2147484247" r:id="rId6"/>
    <p:sldLayoutId id="2147484248" r:id="rId7"/>
    <p:sldLayoutId id="2147484249" r:id="rId8"/>
  </p:sldLayoutIdLst>
  <p:hf hdr="0" ftr="0" dt="0"/>
  <p:txStyles>
    <p:titleStyle>
      <a:lvl1pPr algn="ctr" defTabSz="1219281" rtl="0" eaLnBrk="1" latinLnBrk="0" hangingPunct="1">
        <a:spcBef>
          <a:spcPct val="0"/>
        </a:spcBef>
        <a:buNone/>
        <a:defRPr sz="5900" kern="1200">
          <a:solidFill>
            <a:schemeClr val="bg1"/>
          </a:solidFill>
          <a:latin typeface="+mj-lt"/>
          <a:ea typeface="+mj-ea"/>
          <a:cs typeface="+mj-cs"/>
        </a:defRPr>
      </a:lvl1pPr>
    </p:titleStyle>
    <p:bodyStyle>
      <a:lvl1pPr marL="457230" indent="-457230" algn="l" defTabSz="1219281" rtl="0" eaLnBrk="1" latinLnBrk="0" hangingPunct="1">
        <a:spcBef>
          <a:spcPct val="20000"/>
        </a:spcBef>
        <a:buFont typeface="Arial" pitchFamily="34" charset="0"/>
        <a:buChar char="•"/>
        <a:defRPr sz="4300" kern="1200">
          <a:solidFill>
            <a:schemeClr val="bg1"/>
          </a:solidFill>
          <a:latin typeface="+mn-lt"/>
          <a:ea typeface="+mn-ea"/>
          <a:cs typeface="+mn-cs"/>
        </a:defRPr>
      </a:lvl1pPr>
      <a:lvl2pPr marL="990665" indent="-381026" algn="l" defTabSz="1219281" rtl="0" eaLnBrk="1" latinLnBrk="0" hangingPunct="1">
        <a:spcBef>
          <a:spcPct val="20000"/>
        </a:spcBef>
        <a:buFont typeface="Arial" pitchFamily="34" charset="0"/>
        <a:buChar char="–"/>
        <a:defRPr sz="3700" kern="1200">
          <a:solidFill>
            <a:schemeClr val="bg1"/>
          </a:solidFill>
          <a:latin typeface="+mn-lt"/>
          <a:ea typeface="+mn-ea"/>
          <a:cs typeface="+mn-cs"/>
        </a:defRPr>
      </a:lvl2pPr>
      <a:lvl3pPr marL="1524101" indent="-304821" algn="l" defTabSz="1219281" rtl="0" eaLnBrk="1" latinLnBrk="0" hangingPunct="1">
        <a:spcBef>
          <a:spcPct val="20000"/>
        </a:spcBef>
        <a:buFont typeface="Arial" pitchFamily="34" charset="0"/>
        <a:buChar char="•"/>
        <a:defRPr sz="3200" kern="1200">
          <a:solidFill>
            <a:schemeClr val="bg1"/>
          </a:solidFill>
          <a:latin typeface="+mn-lt"/>
          <a:ea typeface="+mn-ea"/>
          <a:cs typeface="+mn-cs"/>
        </a:defRPr>
      </a:lvl3pPr>
      <a:lvl4pPr marL="2133741" indent="-304821" algn="l" defTabSz="1219281" rtl="0" eaLnBrk="1" latinLnBrk="0" hangingPunct="1">
        <a:spcBef>
          <a:spcPct val="20000"/>
        </a:spcBef>
        <a:buFont typeface="Arial" pitchFamily="34" charset="0"/>
        <a:buChar char="–"/>
        <a:defRPr sz="2700" kern="1200">
          <a:solidFill>
            <a:schemeClr val="bg1"/>
          </a:solidFill>
          <a:latin typeface="+mn-lt"/>
          <a:ea typeface="+mn-ea"/>
          <a:cs typeface="+mn-cs"/>
        </a:defRPr>
      </a:lvl4pPr>
      <a:lvl5pPr marL="2743383" indent="-304821" algn="l" defTabSz="1219281" rtl="0" eaLnBrk="1" latinLnBrk="0" hangingPunct="1">
        <a:spcBef>
          <a:spcPct val="20000"/>
        </a:spcBef>
        <a:buFont typeface="Arial" pitchFamily="34" charset="0"/>
        <a:buChar char="»"/>
        <a:defRPr sz="2700" kern="1200">
          <a:solidFill>
            <a:schemeClr val="bg1"/>
          </a:solidFill>
          <a:latin typeface="+mn-lt"/>
          <a:ea typeface="+mn-ea"/>
          <a:cs typeface="+mn-cs"/>
        </a:defRPr>
      </a:lvl5pPr>
      <a:lvl6pPr marL="3353024" indent="-304821" algn="l" defTabSz="1219281"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663" indent="-304821" algn="l" defTabSz="1219281"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304" indent="-304821" algn="l" defTabSz="1219281"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944" indent="-304821" algn="l" defTabSz="1219281"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281" rtl="0" eaLnBrk="1" latinLnBrk="0" hangingPunct="1">
        <a:defRPr sz="2400" kern="1200">
          <a:solidFill>
            <a:schemeClr val="tx1"/>
          </a:solidFill>
          <a:latin typeface="+mn-lt"/>
          <a:ea typeface="+mn-ea"/>
          <a:cs typeface="+mn-cs"/>
        </a:defRPr>
      </a:lvl1pPr>
      <a:lvl2pPr marL="609642" algn="l" defTabSz="1219281" rtl="0" eaLnBrk="1" latinLnBrk="0" hangingPunct="1">
        <a:defRPr sz="2400" kern="1200">
          <a:solidFill>
            <a:schemeClr val="tx1"/>
          </a:solidFill>
          <a:latin typeface="+mn-lt"/>
          <a:ea typeface="+mn-ea"/>
          <a:cs typeface="+mn-cs"/>
        </a:defRPr>
      </a:lvl2pPr>
      <a:lvl3pPr marL="1219281" algn="l" defTabSz="1219281" rtl="0" eaLnBrk="1" latinLnBrk="0" hangingPunct="1">
        <a:defRPr sz="2400" kern="1200">
          <a:solidFill>
            <a:schemeClr val="tx1"/>
          </a:solidFill>
          <a:latin typeface="+mn-lt"/>
          <a:ea typeface="+mn-ea"/>
          <a:cs typeface="+mn-cs"/>
        </a:defRPr>
      </a:lvl3pPr>
      <a:lvl4pPr marL="1828922" algn="l" defTabSz="1219281" rtl="0" eaLnBrk="1" latinLnBrk="0" hangingPunct="1">
        <a:defRPr sz="2400" kern="1200">
          <a:solidFill>
            <a:schemeClr val="tx1"/>
          </a:solidFill>
          <a:latin typeface="+mn-lt"/>
          <a:ea typeface="+mn-ea"/>
          <a:cs typeface="+mn-cs"/>
        </a:defRPr>
      </a:lvl4pPr>
      <a:lvl5pPr marL="2438562" algn="l" defTabSz="1219281" rtl="0" eaLnBrk="1" latinLnBrk="0" hangingPunct="1">
        <a:defRPr sz="2400" kern="1200">
          <a:solidFill>
            <a:schemeClr val="tx1"/>
          </a:solidFill>
          <a:latin typeface="+mn-lt"/>
          <a:ea typeface="+mn-ea"/>
          <a:cs typeface="+mn-cs"/>
        </a:defRPr>
      </a:lvl5pPr>
      <a:lvl6pPr marL="3048204" algn="l" defTabSz="1219281" rtl="0" eaLnBrk="1" latinLnBrk="0" hangingPunct="1">
        <a:defRPr sz="2400" kern="1200">
          <a:solidFill>
            <a:schemeClr val="tx1"/>
          </a:solidFill>
          <a:latin typeface="+mn-lt"/>
          <a:ea typeface="+mn-ea"/>
          <a:cs typeface="+mn-cs"/>
        </a:defRPr>
      </a:lvl6pPr>
      <a:lvl7pPr marL="3657843" algn="l" defTabSz="1219281" rtl="0" eaLnBrk="1" latinLnBrk="0" hangingPunct="1">
        <a:defRPr sz="2400" kern="1200">
          <a:solidFill>
            <a:schemeClr val="tx1"/>
          </a:solidFill>
          <a:latin typeface="+mn-lt"/>
          <a:ea typeface="+mn-ea"/>
          <a:cs typeface="+mn-cs"/>
        </a:defRPr>
      </a:lvl7pPr>
      <a:lvl8pPr marL="4267483" algn="l" defTabSz="1219281" rtl="0" eaLnBrk="1" latinLnBrk="0" hangingPunct="1">
        <a:defRPr sz="2400" kern="1200">
          <a:solidFill>
            <a:schemeClr val="tx1"/>
          </a:solidFill>
          <a:latin typeface="+mn-lt"/>
          <a:ea typeface="+mn-ea"/>
          <a:cs typeface="+mn-cs"/>
        </a:defRPr>
      </a:lvl8pPr>
      <a:lvl9pPr marL="4877125" algn="l" defTabSz="1219281"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954370" name="Picture 2" descr="内页元素3-1"/>
          <p:cNvPicPr>
            <a:picLocks noChangeAspect="1" noChangeArrowheads="1"/>
          </p:cNvPicPr>
          <p:nvPr/>
        </p:nvPicPr>
        <p:blipFill>
          <a:blip r:embed="rId18" cstate="print"/>
          <a:srcRect/>
          <a:stretch>
            <a:fillRect/>
          </a:stretch>
        </p:blipFill>
        <p:spPr bwMode="auto">
          <a:xfrm>
            <a:off x="0" y="2"/>
            <a:ext cx="12193588" cy="6492875"/>
          </a:xfrm>
          <a:prstGeom prst="rect">
            <a:avLst/>
          </a:prstGeom>
          <a:noFill/>
        </p:spPr>
      </p:pic>
      <p:sp>
        <p:nvSpPr>
          <p:cNvPr id="954371" name="Text Box 3"/>
          <p:cNvSpPr txBox="1">
            <a:spLocks noChangeArrowheads="1"/>
          </p:cNvSpPr>
          <p:nvPr/>
        </p:nvSpPr>
        <p:spPr bwMode="auto">
          <a:xfrm>
            <a:off x="869949" y="6467493"/>
            <a:ext cx="2210204" cy="263781"/>
          </a:xfrm>
          <a:prstGeom prst="rect">
            <a:avLst/>
          </a:prstGeom>
          <a:noFill/>
          <a:ln w="9525">
            <a:noFill/>
            <a:miter lim="800000"/>
            <a:headEnd/>
            <a:tailEnd/>
          </a:ln>
        </p:spPr>
        <p:txBody>
          <a:bodyPr wrap="none" lIns="78351" tIns="39175" rIns="78351" bIns="39175">
            <a:spAutoFit/>
          </a:bodyPr>
          <a:lstStyle/>
          <a:p>
            <a:pPr defTabSz="784133" eaLnBrk="0" hangingPunct="0"/>
            <a:r>
              <a:rPr lang="en-US" altLang="zh-CN" sz="1200">
                <a:solidFill>
                  <a:srgbClr val="000000"/>
                </a:solidFill>
                <a:latin typeface="FrutigerNext LT Bold" charset="0"/>
                <a:ea typeface="ＭＳ Ｐゴシック" pitchFamily="34" charset="-128"/>
              </a:rPr>
              <a:t>HISILICON </a:t>
            </a:r>
            <a:r>
              <a:rPr lang="en-US" altLang="zh-CN" sz="1200" dirty="0">
                <a:solidFill>
                  <a:srgbClr val="000000"/>
                </a:solidFill>
                <a:latin typeface="FrutigerNext LT Bold" charset="0"/>
                <a:ea typeface="ＭＳ Ｐゴシック" pitchFamily="34" charset="-128"/>
              </a:rPr>
              <a:t>SEMICONDUCTOR</a:t>
            </a:r>
          </a:p>
        </p:txBody>
      </p:sp>
      <p:sp>
        <p:nvSpPr>
          <p:cNvPr id="954372" name="Rectangle 4"/>
          <p:cNvSpPr>
            <a:spLocks noGrp="1" noChangeArrowheads="1"/>
          </p:cNvSpPr>
          <p:nvPr>
            <p:ph type="dt" sz="half" idx="2"/>
          </p:nvPr>
        </p:nvSpPr>
        <p:spPr bwMode="auto">
          <a:xfrm>
            <a:off x="7910514" y="6402389"/>
            <a:ext cx="1409700" cy="110172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defTabSz="784133" eaLnBrk="0" hangingPunct="0">
              <a:lnSpc>
                <a:spcPct val="85000"/>
              </a:lnSpc>
              <a:spcBef>
                <a:spcPct val="0"/>
              </a:spcBef>
              <a:defRPr sz="1000" b="0">
                <a:solidFill>
                  <a:schemeClr val="tx1"/>
                </a:solidFill>
                <a:latin typeface="+mn-lt"/>
                <a:ea typeface="ＭＳ Ｐゴシック" pitchFamily="34" charset="-128"/>
              </a:defRPr>
            </a:lvl1pPr>
          </a:lstStyle>
          <a:p>
            <a:endParaRPr lang="de-DE">
              <a:solidFill>
                <a:srgbClr val="000000"/>
              </a:solidFill>
            </a:endParaRPr>
          </a:p>
          <a:p>
            <a:r>
              <a:rPr lang="de-DE">
                <a:solidFill>
                  <a:srgbClr val="000000"/>
                </a:solidFill>
              </a:rPr>
              <a:t>Page </a:t>
            </a:r>
            <a:fld id="{A55F9A2B-B056-47F0-885E-288361FB8E19}" type="slidenum">
              <a:rPr lang="de-DE">
                <a:solidFill>
                  <a:srgbClr val="000000"/>
                </a:solidFill>
              </a:rPr>
              <a:pPr/>
              <a:t>‹#›</a:t>
            </a:fld>
            <a:endParaRPr lang="en-GB">
              <a:solidFill>
                <a:srgbClr val="000000"/>
              </a:solidFill>
            </a:endParaRPr>
          </a:p>
        </p:txBody>
      </p:sp>
      <p:grpSp>
        <p:nvGrpSpPr>
          <p:cNvPr id="2" name="Group 5"/>
          <p:cNvGrpSpPr>
            <a:grpSpLocks/>
          </p:cNvGrpSpPr>
          <p:nvPr/>
        </p:nvGrpSpPr>
        <p:grpSpPr bwMode="auto">
          <a:xfrm>
            <a:off x="1" y="6216650"/>
            <a:ext cx="12195175" cy="635000"/>
            <a:chOff x="0" y="3920"/>
            <a:chExt cx="7682" cy="400"/>
          </a:xfrm>
        </p:grpSpPr>
        <p:pic>
          <p:nvPicPr>
            <p:cNvPr id="954374" name="Picture 6" descr="图片1"/>
            <p:cNvPicPr>
              <a:picLocks noChangeAspect="1" noChangeArrowheads="1"/>
            </p:cNvPicPr>
            <p:nvPr userDrawn="1"/>
          </p:nvPicPr>
          <p:blipFill>
            <a:blip r:embed="rId19" cstate="print"/>
            <a:srcRect/>
            <a:stretch>
              <a:fillRect/>
            </a:stretch>
          </p:blipFill>
          <p:spPr bwMode="auto">
            <a:xfrm>
              <a:off x="0" y="3920"/>
              <a:ext cx="5760" cy="400"/>
            </a:xfrm>
            <a:prstGeom prst="rect">
              <a:avLst/>
            </a:prstGeom>
            <a:noFill/>
          </p:spPr>
        </p:pic>
        <p:pic>
          <p:nvPicPr>
            <p:cNvPr id="954375" name="Picture 7" descr="图片1"/>
            <p:cNvPicPr>
              <a:picLocks noChangeAspect="1" noChangeArrowheads="1"/>
            </p:cNvPicPr>
            <p:nvPr userDrawn="1"/>
          </p:nvPicPr>
          <p:blipFill>
            <a:blip r:embed="rId19" cstate="print"/>
            <a:srcRect/>
            <a:stretch>
              <a:fillRect/>
            </a:stretch>
          </p:blipFill>
          <p:spPr bwMode="auto">
            <a:xfrm>
              <a:off x="1539" y="3920"/>
              <a:ext cx="5760" cy="400"/>
            </a:xfrm>
            <a:prstGeom prst="rect">
              <a:avLst/>
            </a:prstGeom>
            <a:noFill/>
          </p:spPr>
        </p:pic>
        <p:pic>
          <p:nvPicPr>
            <p:cNvPr id="954376" name="Picture 8" descr="图片1"/>
            <p:cNvPicPr>
              <a:picLocks noChangeAspect="1" noChangeArrowheads="1"/>
            </p:cNvPicPr>
            <p:nvPr userDrawn="1"/>
          </p:nvPicPr>
          <p:blipFill>
            <a:blip r:embed="rId19" cstate="print"/>
            <a:srcRect/>
            <a:stretch>
              <a:fillRect/>
            </a:stretch>
          </p:blipFill>
          <p:spPr bwMode="auto">
            <a:xfrm rot="10800000">
              <a:off x="6619" y="3920"/>
              <a:ext cx="1063" cy="400"/>
            </a:xfrm>
            <a:prstGeom prst="rect">
              <a:avLst/>
            </a:prstGeom>
            <a:noFill/>
          </p:spPr>
        </p:pic>
      </p:grpSp>
      <p:sp>
        <p:nvSpPr>
          <p:cNvPr id="954377" name="Text Box 9"/>
          <p:cNvSpPr txBox="1">
            <a:spLocks noChangeArrowheads="1"/>
          </p:cNvSpPr>
          <p:nvPr/>
        </p:nvSpPr>
        <p:spPr bwMode="auto">
          <a:xfrm>
            <a:off x="869951" y="6457967"/>
            <a:ext cx="2708418" cy="263781"/>
          </a:xfrm>
          <a:prstGeom prst="rect">
            <a:avLst/>
          </a:prstGeom>
          <a:noFill/>
          <a:ln w="9525">
            <a:noFill/>
            <a:miter lim="800000"/>
            <a:headEnd/>
            <a:tailEnd/>
          </a:ln>
        </p:spPr>
        <p:txBody>
          <a:bodyPr wrap="none" lIns="78351" tIns="39175" rIns="78351" bIns="39175">
            <a:spAutoFit/>
          </a:bodyPr>
          <a:lstStyle/>
          <a:p>
            <a:pPr defTabSz="784133" eaLnBrk="0" hangingPunct="0"/>
            <a:r>
              <a:rPr lang="en-US" altLang="zh-CN" sz="1200" b="1">
                <a:solidFill>
                  <a:srgbClr val="000000"/>
                </a:solidFill>
                <a:latin typeface="Arial" pitchFamily="34" charset="0"/>
                <a:ea typeface="ＭＳ Ｐゴシック" pitchFamily="34" charset="-128"/>
              </a:rPr>
              <a:t>Huawei TECHNOLOGIES </a:t>
            </a:r>
            <a:r>
              <a:rPr lang="en-US" altLang="zh-CN" sz="1200" b="1" dirty="0">
                <a:solidFill>
                  <a:srgbClr val="000000"/>
                </a:solidFill>
                <a:latin typeface="Arial" pitchFamily="34" charset="0"/>
                <a:ea typeface="ＭＳ Ｐゴシック" pitchFamily="34" charset="-128"/>
              </a:rPr>
              <a:t>CO., LTD.</a:t>
            </a:r>
          </a:p>
        </p:txBody>
      </p:sp>
      <p:sp>
        <p:nvSpPr>
          <p:cNvPr id="954378" name="Rectangle 10"/>
          <p:cNvSpPr>
            <a:spLocks noChangeArrowheads="1"/>
          </p:cNvSpPr>
          <p:nvPr/>
        </p:nvSpPr>
        <p:spPr bwMode="auto">
          <a:xfrm>
            <a:off x="7910514" y="6396053"/>
            <a:ext cx="1409700" cy="1101725"/>
          </a:xfrm>
          <a:prstGeom prst="rect">
            <a:avLst/>
          </a:prstGeom>
          <a:noFill/>
          <a:ln w="9525">
            <a:noFill/>
            <a:miter lim="800000"/>
            <a:headEnd/>
            <a:tailEnd/>
          </a:ln>
          <a:effectLst/>
        </p:spPr>
        <p:txBody>
          <a:bodyPr lIns="0" tIns="0" rIns="0" bIns="0"/>
          <a:lstStyle/>
          <a:p>
            <a:pPr defTabSz="784133" eaLnBrk="0" hangingPunct="0">
              <a:lnSpc>
                <a:spcPct val="85000"/>
              </a:lnSpc>
            </a:pPr>
            <a:endParaRPr lang="de-DE" sz="1000" dirty="0">
              <a:solidFill>
                <a:srgbClr val="000000"/>
              </a:solidFill>
              <a:latin typeface="Arial" pitchFamily="34" charset="0"/>
              <a:ea typeface="ＭＳ Ｐゴシック" pitchFamily="34" charset="-128"/>
            </a:endParaRPr>
          </a:p>
          <a:p>
            <a:pPr defTabSz="784133" eaLnBrk="0" hangingPunct="0">
              <a:lnSpc>
                <a:spcPct val="85000"/>
              </a:lnSpc>
            </a:pPr>
            <a:r>
              <a:rPr lang="de-DE" sz="1000" dirty="0">
                <a:solidFill>
                  <a:srgbClr val="000000"/>
                </a:solidFill>
                <a:latin typeface="Arial" pitchFamily="34" charset="0"/>
                <a:ea typeface="ＭＳ Ｐゴシック" pitchFamily="34" charset="-128"/>
              </a:rPr>
              <a:t>Page </a:t>
            </a:r>
            <a:fld id="{1427FFD0-F421-4D08-94D7-DEDBA70D4016}" type="slidenum">
              <a:rPr lang="de-DE" sz="1000">
                <a:solidFill>
                  <a:srgbClr val="000000"/>
                </a:solidFill>
                <a:latin typeface="Arial" pitchFamily="34" charset="0"/>
                <a:ea typeface="ＭＳ Ｐゴシック" pitchFamily="34" charset="-128"/>
              </a:rPr>
              <a:pPr defTabSz="784133" eaLnBrk="0" hangingPunct="0">
                <a:lnSpc>
                  <a:spcPct val="85000"/>
                </a:lnSpc>
              </a:pPr>
              <a:t>‹#›</a:t>
            </a:fld>
            <a:endParaRPr lang="en-GB" sz="1000" dirty="0">
              <a:solidFill>
                <a:srgbClr val="000000"/>
              </a:solidFill>
              <a:latin typeface="Arial" pitchFamily="34" charset="0"/>
              <a:ea typeface="ＭＳ Ｐゴシック" pitchFamily="34" charset="-128"/>
            </a:endParaRPr>
          </a:p>
        </p:txBody>
      </p:sp>
      <p:pic>
        <p:nvPicPr>
          <p:cNvPr id="954379" name="Picture 11" descr="图片3副本"/>
          <p:cNvPicPr>
            <a:picLocks noChangeAspect="1" noChangeArrowheads="1"/>
          </p:cNvPicPr>
          <p:nvPr/>
        </p:nvPicPr>
        <p:blipFill>
          <a:blip r:embed="rId20" cstate="print"/>
          <a:srcRect/>
          <a:stretch>
            <a:fillRect/>
          </a:stretch>
        </p:blipFill>
        <p:spPr bwMode="auto">
          <a:xfrm>
            <a:off x="10182226" y="6386532"/>
            <a:ext cx="1295400" cy="307975"/>
          </a:xfrm>
          <a:prstGeom prst="rect">
            <a:avLst/>
          </a:prstGeom>
          <a:noFill/>
        </p:spPr>
      </p:pic>
      <p:sp>
        <p:nvSpPr>
          <p:cNvPr id="954380" name="Rectangle 12"/>
          <p:cNvSpPr>
            <a:spLocks noGrp="1" noChangeArrowheads="1"/>
          </p:cNvSpPr>
          <p:nvPr>
            <p:ph type="title"/>
          </p:nvPr>
        </p:nvSpPr>
        <p:spPr bwMode="auto">
          <a:xfrm>
            <a:off x="781052" y="274639"/>
            <a:ext cx="10975974" cy="1143000"/>
          </a:xfrm>
          <a:prstGeom prst="rect">
            <a:avLst/>
          </a:prstGeom>
          <a:noFill/>
          <a:ln w="9525" algn="ctr">
            <a:noFill/>
            <a:miter lim="800000"/>
            <a:headEnd/>
            <a:tailEnd/>
          </a:ln>
          <a:effectLst/>
        </p:spPr>
        <p:txBody>
          <a:bodyPr vert="horz" wrap="square" lIns="91430" tIns="45714" rIns="91430" bIns="45714" numCol="1" anchor="ctr" anchorCtr="0" compatLnSpc="1">
            <a:prstTxWarp prst="textNoShape">
              <a:avLst/>
            </a:prstTxWarp>
          </a:bodyPr>
          <a:lstStyle/>
          <a:p>
            <a:pPr lvl="0"/>
            <a:r>
              <a:rPr lang="zh-CN" altLang="en-US"/>
              <a:t>单击此处编辑母版标题样式</a:t>
            </a:r>
          </a:p>
        </p:txBody>
      </p:sp>
      <p:sp>
        <p:nvSpPr>
          <p:cNvPr id="954381" name="Rectangle 13"/>
          <p:cNvSpPr>
            <a:spLocks noGrp="1" noChangeArrowheads="1"/>
          </p:cNvSpPr>
          <p:nvPr>
            <p:ph type="body" idx="1"/>
          </p:nvPr>
        </p:nvSpPr>
        <p:spPr bwMode="auto">
          <a:xfrm>
            <a:off x="781052" y="1600204"/>
            <a:ext cx="10975974" cy="4525963"/>
          </a:xfrm>
          <a:prstGeom prst="rect">
            <a:avLst/>
          </a:prstGeom>
          <a:noFill/>
          <a:ln w="9525" algn="ctr">
            <a:noFill/>
            <a:miter lim="800000"/>
            <a:headEnd/>
            <a:tailEnd/>
          </a:ln>
          <a:effectLst/>
        </p:spPr>
        <p:txBody>
          <a:bodyPr vert="horz" wrap="square" lIns="91430" tIns="45714" rIns="91430" bIns="45714"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54382" name="Rectangle 14"/>
          <p:cNvSpPr>
            <a:spLocks noChangeArrowheads="1"/>
          </p:cNvSpPr>
          <p:nvPr/>
        </p:nvSpPr>
        <p:spPr bwMode="auto">
          <a:xfrm>
            <a:off x="-2460623" y="528639"/>
            <a:ext cx="2460625" cy="5307012"/>
          </a:xfrm>
          <a:prstGeom prst="rect">
            <a:avLst/>
          </a:prstGeom>
          <a:noFill/>
          <a:ln w="9525">
            <a:noFill/>
            <a:miter lim="800000"/>
            <a:headEnd/>
            <a:tailEnd/>
          </a:ln>
          <a:effectLst/>
        </p:spPr>
        <p:txBody>
          <a:bodyPr lIns="87788" tIns="43895" rIns="87788" bIns="43895"/>
          <a:lstStyle/>
          <a:p>
            <a:pPr marL="342860" indent="-342860" algn="r">
              <a:lnSpc>
                <a:spcPct val="125000"/>
              </a:lnSpc>
              <a:spcBef>
                <a:spcPct val="20000"/>
              </a:spcBef>
              <a:buClr>
                <a:srgbClr val="990000"/>
              </a:buClr>
            </a:pPr>
            <a:r>
              <a:rPr lang="zh-CN" altLang="en-US" sz="1200" dirty="0">
                <a:solidFill>
                  <a:srgbClr val="F8F8F8"/>
                </a:solidFill>
                <a:latin typeface="Arial" pitchFamily="34" charset="0"/>
                <a:ea typeface="宋体"/>
              </a:rPr>
              <a:t>英文标题</a:t>
            </a:r>
            <a:r>
              <a:rPr lang="en-US" altLang="zh-CN" sz="1200" dirty="0">
                <a:solidFill>
                  <a:srgbClr val="F8F8F8"/>
                </a:solidFill>
                <a:latin typeface="Arial" pitchFamily="34" charset="0"/>
                <a:ea typeface="宋体"/>
              </a:rPr>
              <a:t>:32-35pt  </a:t>
            </a:r>
          </a:p>
          <a:p>
            <a:pPr marL="342860" indent="-342860" algn="r">
              <a:lnSpc>
                <a:spcPct val="125000"/>
              </a:lnSpc>
              <a:spcBef>
                <a:spcPct val="20000"/>
              </a:spcBef>
              <a:buClr>
                <a:srgbClr val="990000"/>
              </a:buClr>
            </a:pPr>
            <a:r>
              <a:rPr lang="zh-CN" altLang="en-US" sz="1200" dirty="0">
                <a:solidFill>
                  <a:srgbClr val="F8F8F8"/>
                </a:solidFill>
                <a:latin typeface="Arial" pitchFamily="34" charset="0"/>
                <a:ea typeface="宋体"/>
              </a:rPr>
              <a:t>颜色</a:t>
            </a:r>
            <a:r>
              <a:rPr lang="en-US" altLang="zh-CN" sz="1200" dirty="0">
                <a:solidFill>
                  <a:srgbClr val="F8F8F8"/>
                </a:solidFill>
                <a:latin typeface="Arial" pitchFamily="34" charset="0"/>
                <a:ea typeface="宋体"/>
              </a:rPr>
              <a:t>: R153 G0 B0</a:t>
            </a:r>
          </a:p>
          <a:p>
            <a:pPr marL="342860" indent="-342860" algn="r">
              <a:lnSpc>
                <a:spcPct val="125000"/>
              </a:lnSpc>
              <a:spcBef>
                <a:spcPct val="20000"/>
              </a:spcBef>
              <a:buClr>
                <a:srgbClr val="990000"/>
              </a:buClr>
            </a:pPr>
            <a:r>
              <a:rPr lang="zh-CN" altLang="en-US" sz="1200" dirty="0">
                <a:solidFill>
                  <a:srgbClr val="F8F8F8"/>
                </a:solidFill>
                <a:latin typeface="FrutigerNext LT Medium" pitchFamily="34" charset="0"/>
                <a:ea typeface="宋体"/>
              </a:rPr>
              <a:t>内部使用字体 </a:t>
            </a:r>
            <a:r>
              <a:rPr lang="en-US" altLang="zh-CN" sz="1200" dirty="0">
                <a:solidFill>
                  <a:srgbClr val="F8F8F8"/>
                </a:solidFill>
                <a:latin typeface="FrutigerNext LT Medium" pitchFamily="34" charset="0"/>
                <a:ea typeface="宋体"/>
              </a:rPr>
              <a:t>:</a:t>
            </a:r>
          </a:p>
          <a:p>
            <a:pPr marL="342860" indent="-342860" algn="r">
              <a:lnSpc>
                <a:spcPct val="125000"/>
              </a:lnSpc>
              <a:spcBef>
                <a:spcPct val="20000"/>
              </a:spcBef>
              <a:buClr>
                <a:srgbClr val="990000"/>
              </a:buClr>
            </a:pPr>
            <a:r>
              <a:rPr lang="en-US" altLang="zh-CN" sz="1200" dirty="0" err="1">
                <a:solidFill>
                  <a:srgbClr val="F8F8F8"/>
                </a:solidFill>
                <a:latin typeface="FrutigerNext LT Medium" pitchFamily="34" charset="0"/>
                <a:ea typeface="宋体"/>
              </a:rPr>
              <a:t>FrutigerNext</a:t>
            </a:r>
            <a:r>
              <a:rPr lang="en-US" altLang="zh-CN" sz="1200" dirty="0">
                <a:solidFill>
                  <a:srgbClr val="F8F8F8"/>
                </a:solidFill>
                <a:latin typeface="FrutigerNext LT Medium" pitchFamily="34" charset="0"/>
                <a:ea typeface="宋体"/>
              </a:rPr>
              <a:t> LT Medium</a:t>
            </a:r>
          </a:p>
          <a:p>
            <a:pPr marL="342860" indent="-342860" algn="r">
              <a:lnSpc>
                <a:spcPct val="125000"/>
              </a:lnSpc>
              <a:spcBef>
                <a:spcPct val="20000"/>
              </a:spcBef>
              <a:buClr>
                <a:srgbClr val="990000"/>
              </a:buClr>
            </a:pPr>
            <a:r>
              <a:rPr lang="zh-CN" altLang="en-US" sz="1200" dirty="0">
                <a:solidFill>
                  <a:srgbClr val="F8F8F8"/>
                </a:solidFill>
                <a:latin typeface="FrutigerNext LT Medium" pitchFamily="34" charset="0"/>
                <a:ea typeface="宋体"/>
              </a:rPr>
              <a:t>外部使用字体 </a:t>
            </a:r>
            <a:r>
              <a:rPr lang="en-US" altLang="zh-CN" sz="1200" dirty="0">
                <a:solidFill>
                  <a:srgbClr val="F8F8F8"/>
                </a:solidFill>
                <a:latin typeface="FrutigerNext LT Medium" pitchFamily="34" charset="0"/>
                <a:ea typeface="宋体"/>
              </a:rPr>
              <a:t>: Arial</a:t>
            </a:r>
          </a:p>
          <a:p>
            <a:pPr marL="342860" indent="-342860" algn="r">
              <a:lnSpc>
                <a:spcPct val="75000"/>
              </a:lnSpc>
              <a:spcBef>
                <a:spcPct val="20000"/>
              </a:spcBef>
              <a:buClr>
                <a:srgbClr val="990000"/>
              </a:buClr>
            </a:pPr>
            <a:endParaRPr lang="en-US" altLang="zh-CN" sz="1200" dirty="0">
              <a:solidFill>
                <a:srgbClr val="F8F8F8"/>
              </a:solidFill>
              <a:latin typeface="Arial" pitchFamily="34" charset="0"/>
              <a:ea typeface="宋体"/>
            </a:endParaRPr>
          </a:p>
          <a:p>
            <a:pPr marL="342860" indent="-342860" algn="r">
              <a:lnSpc>
                <a:spcPct val="125000"/>
              </a:lnSpc>
              <a:spcBef>
                <a:spcPct val="20000"/>
              </a:spcBef>
              <a:buClr>
                <a:srgbClr val="990000"/>
              </a:buClr>
            </a:pPr>
            <a:r>
              <a:rPr lang="zh-CN" altLang="en-US" sz="1200" dirty="0">
                <a:solidFill>
                  <a:srgbClr val="F8F8F8"/>
                </a:solidFill>
                <a:latin typeface="Arial" pitchFamily="34" charset="0"/>
                <a:ea typeface="宋体"/>
              </a:rPr>
              <a:t>中文标题</a:t>
            </a:r>
            <a:r>
              <a:rPr lang="en-US" altLang="zh-CN" sz="1200" dirty="0">
                <a:solidFill>
                  <a:srgbClr val="F8F8F8"/>
                </a:solidFill>
                <a:latin typeface="Arial" pitchFamily="34" charset="0"/>
                <a:ea typeface="宋体"/>
              </a:rPr>
              <a:t>:30-32pt  </a:t>
            </a:r>
          </a:p>
          <a:p>
            <a:pPr marL="342860" indent="-342860" algn="r">
              <a:lnSpc>
                <a:spcPct val="125000"/>
              </a:lnSpc>
              <a:spcBef>
                <a:spcPct val="20000"/>
              </a:spcBef>
              <a:buClr>
                <a:srgbClr val="990000"/>
              </a:buClr>
            </a:pPr>
            <a:r>
              <a:rPr lang="zh-CN" altLang="en-US" sz="1200" dirty="0">
                <a:solidFill>
                  <a:srgbClr val="F8F8F8"/>
                </a:solidFill>
                <a:latin typeface="Arial" pitchFamily="34" charset="0"/>
                <a:ea typeface="宋体"/>
              </a:rPr>
              <a:t>颜色</a:t>
            </a:r>
            <a:r>
              <a:rPr lang="en-US" altLang="zh-CN" sz="1200" dirty="0">
                <a:solidFill>
                  <a:srgbClr val="F8F8F8"/>
                </a:solidFill>
                <a:latin typeface="Arial" pitchFamily="34" charset="0"/>
                <a:ea typeface="宋体"/>
              </a:rPr>
              <a:t>: R153 G0 B0</a:t>
            </a:r>
          </a:p>
          <a:p>
            <a:pPr marL="342860" indent="-342860" algn="r">
              <a:lnSpc>
                <a:spcPct val="125000"/>
              </a:lnSpc>
              <a:spcBef>
                <a:spcPct val="20000"/>
              </a:spcBef>
              <a:buClr>
                <a:srgbClr val="990000"/>
              </a:buClr>
            </a:pPr>
            <a:r>
              <a:rPr lang="zh-CN" altLang="en-US" sz="1200" dirty="0">
                <a:solidFill>
                  <a:srgbClr val="F8F8F8"/>
                </a:solidFill>
                <a:latin typeface="Arial" pitchFamily="34" charset="0"/>
                <a:ea typeface="宋体"/>
              </a:rPr>
              <a:t>字体</a:t>
            </a:r>
            <a:r>
              <a:rPr lang="en-US" altLang="zh-CN" sz="1200" dirty="0">
                <a:solidFill>
                  <a:srgbClr val="F8F8F8"/>
                </a:solidFill>
                <a:latin typeface="Arial" pitchFamily="34" charset="0"/>
                <a:ea typeface="宋体"/>
              </a:rPr>
              <a:t>:</a:t>
            </a:r>
            <a:r>
              <a:rPr lang="zh-CN" altLang="en-US" sz="1200" dirty="0">
                <a:solidFill>
                  <a:srgbClr val="F8F8F8"/>
                </a:solidFill>
                <a:latin typeface="Arial" pitchFamily="34" charset="0"/>
                <a:ea typeface="宋体"/>
              </a:rPr>
              <a:t>黑体</a:t>
            </a:r>
          </a:p>
          <a:p>
            <a:pPr marL="342860" indent="-342860" algn="r">
              <a:lnSpc>
                <a:spcPct val="125000"/>
              </a:lnSpc>
              <a:spcBef>
                <a:spcPct val="20000"/>
              </a:spcBef>
              <a:buClr>
                <a:srgbClr val="990000"/>
              </a:buClr>
            </a:pPr>
            <a:endParaRPr lang="zh-CN" altLang="en-US" sz="1200" dirty="0">
              <a:solidFill>
                <a:srgbClr val="F8F8F8"/>
              </a:solidFill>
              <a:latin typeface="Arial" pitchFamily="34" charset="0"/>
              <a:ea typeface="宋体"/>
            </a:endParaRPr>
          </a:p>
          <a:p>
            <a:pPr marL="342860" indent="-342860" algn="r">
              <a:lnSpc>
                <a:spcPct val="125000"/>
              </a:lnSpc>
              <a:spcBef>
                <a:spcPct val="20000"/>
              </a:spcBef>
              <a:buClr>
                <a:srgbClr val="990000"/>
              </a:buClr>
            </a:pPr>
            <a:endParaRPr lang="zh-CN" altLang="en-US" sz="1200" dirty="0">
              <a:solidFill>
                <a:srgbClr val="F8F8F8"/>
              </a:solidFill>
              <a:latin typeface="Arial" pitchFamily="34" charset="0"/>
              <a:ea typeface="宋体"/>
            </a:endParaRPr>
          </a:p>
          <a:p>
            <a:pPr marL="342860" indent="-342860" algn="r">
              <a:lnSpc>
                <a:spcPct val="125000"/>
              </a:lnSpc>
              <a:spcBef>
                <a:spcPct val="20000"/>
              </a:spcBef>
              <a:buClr>
                <a:srgbClr val="990000"/>
              </a:buClr>
            </a:pPr>
            <a:endParaRPr lang="zh-CN" altLang="en-US" sz="1200" dirty="0">
              <a:solidFill>
                <a:srgbClr val="F8F8F8"/>
              </a:solidFill>
              <a:latin typeface="Arial" pitchFamily="34" charset="0"/>
              <a:ea typeface="宋体"/>
            </a:endParaRPr>
          </a:p>
          <a:p>
            <a:pPr marL="342860" indent="-342860" algn="r">
              <a:lnSpc>
                <a:spcPct val="125000"/>
              </a:lnSpc>
              <a:spcBef>
                <a:spcPct val="20000"/>
              </a:spcBef>
              <a:buClr>
                <a:srgbClr val="990000"/>
              </a:buClr>
            </a:pPr>
            <a:r>
              <a:rPr lang="zh-CN" altLang="en-US" sz="1200" dirty="0">
                <a:solidFill>
                  <a:srgbClr val="F8F8F8"/>
                </a:solidFill>
                <a:latin typeface="Arial" pitchFamily="34" charset="0"/>
                <a:ea typeface="宋体"/>
              </a:rPr>
              <a:t>英文正文</a:t>
            </a:r>
            <a:r>
              <a:rPr lang="en-US" altLang="zh-CN" sz="1200" dirty="0">
                <a:solidFill>
                  <a:srgbClr val="F8F8F8"/>
                </a:solidFill>
                <a:latin typeface="Arial" pitchFamily="34" charset="0"/>
                <a:ea typeface="宋体"/>
              </a:rPr>
              <a:t>:20-22pt</a:t>
            </a:r>
          </a:p>
          <a:p>
            <a:pPr marL="342860" indent="-342860" algn="r">
              <a:lnSpc>
                <a:spcPct val="125000"/>
              </a:lnSpc>
              <a:spcBef>
                <a:spcPct val="20000"/>
              </a:spcBef>
              <a:buClr>
                <a:srgbClr val="990000"/>
              </a:buClr>
            </a:pPr>
            <a:r>
              <a:rPr lang="zh-CN" altLang="en-US" sz="1200" dirty="0">
                <a:solidFill>
                  <a:srgbClr val="F8F8F8"/>
                </a:solidFill>
                <a:latin typeface="Arial" pitchFamily="34" charset="0"/>
                <a:ea typeface="宋体"/>
              </a:rPr>
              <a:t>子目录 </a:t>
            </a:r>
            <a:r>
              <a:rPr lang="en-US" altLang="zh-CN" sz="1200" dirty="0">
                <a:solidFill>
                  <a:srgbClr val="F8F8F8"/>
                </a:solidFill>
                <a:latin typeface="Arial" pitchFamily="34" charset="0"/>
                <a:ea typeface="宋体"/>
              </a:rPr>
              <a:t>(2-5</a:t>
            </a:r>
            <a:r>
              <a:rPr lang="zh-CN" altLang="en-US" sz="1200" dirty="0">
                <a:solidFill>
                  <a:srgbClr val="F8F8F8"/>
                </a:solidFill>
                <a:latin typeface="Arial" pitchFamily="34" charset="0"/>
                <a:ea typeface="宋体"/>
              </a:rPr>
              <a:t>级</a:t>
            </a:r>
            <a:r>
              <a:rPr lang="en-US" altLang="zh-CN" sz="1200" dirty="0">
                <a:solidFill>
                  <a:srgbClr val="F8F8F8"/>
                </a:solidFill>
                <a:latin typeface="Arial" pitchFamily="34" charset="0"/>
                <a:ea typeface="宋体"/>
              </a:rPr>
              <a:t>) :18pt  </a:t>
            </a:r>
          </a:p>
          <a:p>
            <a:pPr marL="342860" indent="-342860" algn="r">
              <a:lnSpc>
                <a:spcPct val="125000"/>
              </a:lnSpc>
              <a:spcBef>
                <a:spcPct val="20000"/>
              </a:spcBef>
              <a:buClr>
                <a:srgbClr val="990000"/>
              </a:buClr>
            </a:pPr>
            <a:r>
              <a:rPr lang="zh-CN" altLang="en-US" sz="1200" dirty="0">
                <a:solidFill>
                  <a:srgbClr val="F8F8F8"/>
                </a:solidFill>
                <a:latin typeface="Arial" pitchFamily="34" charset="0"/>
                <a:ea typeface="宋体"/>
              </a:rPr>
              <a:t>颜色</a:t>
            </a:r>
            <a:r>
              <a:rPr lang="en-US" altLang="zh-CN" sz="1200" dirty="0">
                <a:solidFill>
                  <a:srgbClr val="F8F8F8"/>
                </a:solidFill>
                <a:latin typeface="Arial" pitchFamily="34" charset="0"/>
                <a:ea typeface="宋体"/>
              </a:rPr>
              <a:t>:</a:t>
            </a:r>
            <a:r>
              <a:rPr lang="zh-CN" altLang="en-US" sz="1200" dirty="0">
                <a:solidFill>
                  <a:srgbClr val="F8F8F8"/>
                </a:solidFill>
                <a:latin typeface="Arial" pitchFamily="34" charset="0"/>
                <a:ea typeface="宋体"/>
              </a:rPr>
              <a:t>黑色</a:t>
            </a:r>
          </a:p>
          <a:p>
            <a:pPr marL="342860" indent="-342860" algn="r">
              <a:lnSpc>
                <a:spcPct val="125000"/>
              </a:lnSpc>
              <a:spcBef>
                <a:spcPct val="20000"/>
              </a:spcBef>
              <a:buClr>
                <a:srgbClr val="990000"/>
              </a:buClr>
            </a:pPr>
            <a:r>
              <a:rPr lang="zh-CN" altLang="en-US" sz="1200" dirty="0">
                <a:solidFill>
                  <a:srgbClr val="F8F8F8"/>
                </a:solidFill>
                <a:latin typeface="FrutigerNext LT Medium" pitchFamily="34" charset="0"/>
                <a:ea typeface="宋体"/>
              </a:rPr>
              <a:t>内部使用字体 </a:t>
            </a:r>
            <a:r>
              <a:rPr lang="en-US" altLang="zh-CN" sz="1200" dirty="0">
                <a:solidFill>
                  <a:srgbClr val="F8F8F8"/>
                </a:solidFill>
                <a:latin typeface="FrutigerNext LT Medium" pitchFamily="34" charset="0"/>
                <a:ea typeface="宋体"/>
              </a:rPr>
              <a:t>:</a:t>
            </a:r>
          </a:p>
          <a:p>
            <a:pPr marL="342860" indent="-342860" algn="r">
              <a:lnSpc>
                <a:spcPct val="125000"/>
              </a:lnSpc>
              <a:spcBef>
                <a:spcPct val="20000"/>
              </a:spcBef>
              <a:buClr>
                <a:srgbClr val="990000"/>
              </a:buClr>
            </a:pPr>
            <a:r>
              <a:rPr lang="en-US" altLang="zh-CN" sz="1200" dirty="0" err="1">
                <a:solidFill>
                  <a:srgbClr val="F8F8F8"/>
                </a:solidFill>
                <a:latin typeface="FrutigerNext LT Medium" pitchFamily="34" charset="0"/>
                <a:ea typeface="宋体"/>
              </a:rPr>
              <a:t>FrutigerNext</a:t>
            </a:r>
            <a:r>
              <a:rPr lang="en-US" altLang="zh-CN" sz="1200" dirty="0">
                <a:solidFill>
                  <a:srgbClr val="F8F8F8"/>
                </a:solidFill>
                <a:latin typeface="FrutigerNext LT Medium" pitchFamily="34" charset="0"/>
                <a:ea typeface="宋体"/>
              </a:rPr>
              <a:t> LT Regular</a:t>
            </a:r>
          </a:p>
          <a:p>
            <a:pPr marL="342860" indent="-342860" algn="r">
              <a:lnSpc>
                <a:spcPct val="125000"/>
              </a:lnSpc>
              <a:spcBef>
                <a:spcPct val="20000"/>
              </a:spcBef>
              <a:buClr>
                <a:srgbClr val="990000"/>
              </a:buClr>
            </a:pPr>
            <a:r>
              <a:rPr lang="zh-CN" altLang="en-US" sz="1200" dirty="0">
                <a:solidFill>
                  <a:srgbClr val="F8F8F8"/>
                </a:solidFill>
                <a:latin typeface="FrutigerNext LT Medium" pitchFamily="34" charset="0"/>
                <a:ea typeface="宋体"/>
              </a:rPr>
              <a:t>外部使用字体 </a:t>
            </a:r>
            <a:r>
              <a:rPr lang="en-US" altLang="zh-CN" sz="1200" dirty="0">
                <a:solidFill>
                  <a:srgbClr val="F8F8F8"/>
                </a:solidFill>
                <a:latin typeface="FrutigerNext LT Medium" pitchFamily="34" charset="0"/>
                <a:ea typeface="宋体"/>
              </a:rPr>
              <a:t>: Arial</a:t>
            </a:r>
          </a:p>
          <a:p>
            <a:pPr marL="342860" indent="-342860" algn="r">
              <a:lnSpc>
                <a:spcPct val="75000"/>
              </a:lnSpc>
              <a:spcBef>
                <a:spcPct val="20000"/>
              </a:spcBef>
              <a:buClr>
                <a:srgbClr val="990000"/>
              </a:buClr>
            </a:pPr>
            <a:endParaRPr lang="en-US" altLang="zh-CN" sz="1200" dirty="0">
              <a:solidFill>
                <a:srgbClr val="F8F8F8"/>
              </a:solidFill>
              <a:latin typeface="Arial" pitchFamily="34" charset="0"/>
              <a:ea typeface="宋体"/>
            </a:endParaRPr>
          </a:p>
          <a:p>
            <a:pPr marL="342860" indent="-342860" algn="r">
              <a:lnSpc>
                <a:spcPct val="125000"/>
              </a:lnSpc>
              <a:spcBef>
                <a:spcPct val="20000"/>
              </a:spcBef>
              <a:buClr>
                <a:srgbClr val="990000"/>
              </a:buClr>
            </a:pPr>
            <a:r>
              <a:rPr lang="zh-CN" altLang="en-US" sz="1200" dirty="0">
                <a:solidFill>
                  <a:srgbClr val="F8F8F8"/>
                </a:solidFill>
                <a:latin typeface="Arial" pitchFamily="34" charset="0"/>
                <a:ea typeface="宋体"/>
              </a:rPr>
              <a:t>中文正文</a:t>
            </a:r>
            <a:r>
              <a:rPr lang="en-US" altLang="zh-CN" sz="1200" dirty="0">
                <a:solidFill>
                  <a:srgbClr val="F8F8F8"/>
                </a:solidFill>
                <a:latin typeface="Arial" pitchFamily="34" charset="0"/>
                <a:ea typeface="宋体"/>
              </a:rPr>
              <a:t>:18-20pt</a:t>
            </a:r>
          </a:p>
          <a:p>
            <a:pPr marL="342860" indent="-342860" algn="r">
              <a:lnSpc>
                <a:spcPct val="125000"/>
              </a:lnSpc>
              <a:spcBef>
                <a:spcPct val="20000"/>
              </a:spcBef>
              <a:buClr>
                <a:srgbClr val="990000"/>
              </a:buClr>
            </a:pPr>
            <a:r>
              <a:rPr lang="zh-CN" altLang="en-US" sz="1200" dirty="0">
                <a:solidFill>
                  <a:srgbClr val="F8F8F8"/>
                </a:solidFill>
                <a:latin typeface="Arial" pitchFamily="34" charset="0"/>
                <a:ea typeface="宋体"/>
              </a:rPr>
              <a:t>子目录</a:t>
            </a:r>
            <a:r>
              <a:rPr lang="en-US" altLang="zh-CN" sz="1200" dirty="0">
                <a:solidFill>
                  <a:srgbClr val="F8F8F8"/>
                </a:solidFill>
                <a:latin typeface="Arial" pitchFamily="34" charset="0"/>
                <a:ea typeface="宋体"/>
              </a:rPr>
              <a:t>(2-5</a:t>
            </a:r>
            <a:r>
              <a:rPr lang="zh-CN" altLang="en-US" sz="1200" dirty="0">
                <a:solidFill>
                  <a:srgbClr val="F8F8F8"/>
                </a:solidFill>
                <a:latin typeface="Arial" pitchFamily="34" charset="0"/>
                <a:ea typeface="宋体"/>
              </a:rPr>
              <a:t>级</a:t>
            </a:r>
            <a:r>
              <a:rPr lang="en-US" altLang="zh-CN" sz="1200" dirty="0">
                <a:solidFill>
                  <a:srgbClr val="F8F8F8"/>
                </a:solidFill>
                <a:latin typeface="Arial" pitchFamily="34" charset="0"/>
                <a:ea typeface="宋体"/>
              </a:rPr>
              <a:t>):18pt </a:t>
            </a:r>
          </a:p>
          <a:p>
            <a:pPr marL="342860" indent="-342860" algn="r">
              <a:lnSpc>
                <a:spcPct val="125000"/>
              </a:lnSpc>
              <a:spcBef>
                <a:spcPct val="20000"/>
              </a:spcBef>
              <a:buClr>
                <a:srgbClr val="990000"/>
              </a:buClr>
            </a:pPr>
            <a:r>
              <a:rPr lang="zh-CN" altLang="en-US" sz="1200" dirty="0">
                <a:solidFill>
                  <a:srgbClr val="F8F8F8"/>
                </a:solidFill>
                <a:latin typeface="Arial" pitchFamily="34" charset="0"/>
                <a:ea typeface="宋体"/>
              </a:rPr>
              <a:t>颜色</a:t>
            </a:r>
            <a:r>
              <a:rPr lang="en-US" altLang="zh-CN" sz="1200" dirty="0">
                <a:solidFill>
                  <a:srgbClr val="F8F8F8"/>
                </a:solidFill>
                <a:latin typeface="Arial" pitchFamily="34" charset="0"/>
                <a:ea typeface="宋体"/>
              </a:rPr>
              <a:t>:</a:t>
            </a:r>
            <a:r>
              <a:rPr lang="zh-CN" altLang="en-US" sz="1200" dirty="0">
                <a:solidFill>
                  <a:srgbClr val="F8F8F8"/>
                </a:solidFill>
                <a:latin typeface="Arial" pitchFamily="34" charset="0"/>
                <a:ea typeface="宋体"/>
              </a:rPr>
              <a:t>黑色</a:t>
            </a:r>
          </a:p>
          <a:p>
            <a:pPr marL="342860" indent="-342860" algn="r">
              <a:lnSpc>
                <a:spcPct val="125000"/>
              </a:lnSpc>
              <a:spcBef>
                <a:spcPct val="20000"/>
              </a:spcBef>
              <a:buClr>
                <a:srgbClr val="990000"/>
              </a:buClr>
            </a:pPr>
            <a:r>
              <a:rPr lang="zh-CN" altLang="en-US" sz="1200" dirty="0">
                <a:solidFill>
                  <a:srgbClr val="F8F8F8"/>
                </a:solidFill>
                <a:latin typeface="Arial" pitchFamily="34" charset="0"/>
                <a:ea typeface="宋体"/>
              </a:rPr>
              <a:t>字体</a:t>
            </a:r>
            <a:r>
              <a:rPr lang="en-US" altLang="zh-CN" sz="1200" dirty="0">
                <a:solidFill>
                  <a:srgbClr val="F8F8F8"/>
                </a:solidFill>
                <a:latin typeface="Arial" pitchFamily="34" charset="0"/>
                <a:ea typeface="宋体"/>
              </a:rPr>
              <a:t>:</a:t>
            </a:r>
            <a:r>
              <a:rPr lang="zh-CN" altLang="en-US" sz="1200" dirty="0">
                <a:solidFill>
                  <a:srgbClr val="F8F8F8"/>
                </a:solidFill>
                <a:latin typeface="Arial" pitchFamily="34" charset="0"/>
                <a:ea typeface="宋体"/>
              </a:rPr>
              <a:t>细黑体 </a:t>
            </a:r>
            <a:endParaRPr lang="zh-CN" altLang="en-US" sz="1200" dirty="0">
              <a:solidFill>
                <a:srgbClr val="080808"/>
              </a:solidFill>
              <a:latin typeface="Arial" pitchFamily="34" charset="0"/>
              <a:ea typeface="宋体"/>
            </a:endParaRPr>
          </a:p>
        </p:txBody>
      </p:sp>
      <p:sp>
        <p:nvSpPr>
          <p:cNvPr id="954383" name="Rectangle 15"/>
          <p:cNvSpPr>
            <a:spLocks noChangeArrowheads="1"/>
          </p:cNvSpPr>
          <p:nvPr/>
        </p:nvSpPr>
        <p:spPr bwMode="auto">
          <a:xfrm>
            <a:off x="12361876" y="5444701"/>
            <a:ext cx="1227137" cy="323149"/>
          </a:xfrm>
          <a:prstGeom prst="rect">
            <a:avLst/>
          </a:prstGeom>
          <a:solidFill>
            <a:srgbClr val="F8F8F8"/>
          </a:solidFill>
          <a:ln w="9525" algn="ctr">
            <a:noFill/>
            <a:miter lim="800000"/>
            <a:headEnd/>
            <a:tailEnd/>
          </a:ln>
          <a:effectLst/>
        </p:spPr>
        <p:txBody>
          <a:bodyPr lIns="91414" tIns="45707" rIns="91414" bIns="45707" anchor="ctr">
            <a:spAutoFit/>
          </a:bodyPr>
          <a:lstStyle/>
          <a:p>
            <a:pPr algn="ctr" defTabSz="877785" eaLnBrk="0" hangingPunct="0"/>
            <a:endParaRPr lang="zh-CN" altLang="en-US" sz="1500" dirty="0">
              <a:solidFill>
                <a:srgbClr val="000000"/>
              </a:solidFill>
              <a:latin typeface="FrutigerNext LT Regular" charset="0"/>
              <a:ea typeface="ＭＳ Ｐゴシック" pitchFamily="34" charset="-128"/>
            </a:endParaRPr>
          </a:p>
        </p:txBody>
      </p:sp>
      <p:grpSp>
        <p:nvGrpSpPr>
          <p:cNvPr id="3" name="Group 16"/>
          <p:cNvGrpSpPr>
            <a:grpSpLocks/>
          </p:cNvGrpSpPr>
          <p:nvPr/>
        </p:nvGrpSpPr>
        <p:grpSpPr bwMode="auto">
          <a:xfrm>
            <a:off x="12472988" y="5278439"/>
            <a:ext cx="989013" cy="184150"/>
            <a:chOff x="6657" y="3492"/>
            <a:chExt cx="527" cy="121"/>
          </a:xfrm>
        </p:grpSpPr>
        <p:sp>
          <p:nvSpPr>
            <p:cNvPr id="954385" name="Rectangle 17"/>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386" name="Rectangle 18"/>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387" name="Rectangle 19"/>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388" name="Rectangle 20"/>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grpSp>
      <p:grpSp>
        <p:nvGrpSpPr>
          <p:cNvPr id="4" name="Group 21"/>
          <p:cNvGrpSpPr>
            <a:grpSpLocks/>
          </p:cNvGrpSpPr>
          <p:nvPr/>
        </p:nvGrpSpPr>
        <p:grpSpPr bwMode="auto">
          <a:xfrm>
            <a:off x="12472988" y="6203969"/>
            <a:ext cx="989013" cy="182563"/>
            <a:chOff x="6657" y="4103"/>
            <a:chExt cx="527" cy="121"/>
          </a:xfrm>
        </p:grpSpPr>
        <p:sp>
          <p:nvSpPr>
            <p:cNvPr id="954390" name="Rectangle 22"/>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391" name="Rectangle 23"/>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392" name="Rectangle 24"/>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393" name="Rectangle 25"/>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grpSp>
      <p:grpSp>
        <p:nvGrpSpPr>
          <p:cNvPr id="5" name="Group 26"/>
          <p:cNvGrpSpPr>
            <a:grpSpLocks/>
          </p:cNvGrpSpPr>
          <p:nvPr/>
        </p:nvGrpSpPr>
        <p:grpSpPr bwMode="auto">
          <a:xfrm>
            <a:off x="12472988" y="6450013"/>
            <a:ext cx="989013" cy="182562"/>
            <a:chOff x="6657" y="4266"/>
            <a:chExt cx="527" cy="121"/>
          </a:xfrm>
        </p:grpSpPr>
        <p:sp>
          <p:nvSpPr>
            <p:cNvPr id="954395" name="Rectangle 27"/>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396" name="Rectangle 28"/>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397" name="Rectangle 29"/>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398" name="Rectangle 30"/>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grpSp>
      <p:grpSp>
        <p:nvGrpSpPr>
          <p:cNvPr id="6" name="Group 31"/>
          <p:cNvGrpSpPr>
            <a:grpSpLocks/>
          </p:cNvGrpSpPr>
          <p:nvPr/>
        </p:nvGrpSpPr>
        <p:grpSpPr bwMode="auto">
          <a:xfrm>
            <a:off x="12472988" y="5527694"/>
            <a:ext cx="989013" cy="182563"/>
            <a:chOff x="6657" y="3656"/>
            <a:chExt cx="527" cy="121"/>
          </a:xfrm>
        </p:grpSpPr>
        <p:sp>
          <p:nvSpPr>
            <p:cNvPr id="954400" name="Rectangle 32"/>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401" name="Rectangle 33"/>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402" name="Rectangle 34"/>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403" name="Rectangle 35"/>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grpSp>
      <p:grpSp>
        <p:nvGrpSpPr>
          <p:cNvPr id="7" name="Group 36"/>
          <p:cNvGrpSpPr>
            <a:grpSpLocks/>
          </p:cNvGrpSpPr>
          <p:nvPr/>
        </p:nvGrpSpPr>
        <p:grpSpPr bwMode="auto">
          <a:xfrm>
            <a:off x="12472988" y="5957888"/>
            <a:ext cx="989013" cy="182562"/>
            <a:chOff x="6657" y="3941"/>
            <a:chExt cx="527" cy="121"/>
          </a:xfrm>
        </p:grpSpPr>
        <p:sp>
          <p:nvSpPr>
            <p:cNvPr id="954405" name="Rectangle 37"/>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406" name="Rectangle 38"/>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407" name="Rectangle 39"/>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408" name="Rectangle 40"/>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grpSp>
      <p:grpSp>
        <p:nvGrpSpPr>
          <p:cNvPr id="8" name="Group 41"/>
          <p:cNvGrpSpPr>
            <a:grpSpLocks/>
          </p:cNvGrpSpPr>
          <p:nvPr/>
        </p:nvGrpSpPr>
        <p:grpSpPr bwMode="auto">
          <a:xfrm>
            <a:off x="12472988" y="6697662"/>
            <a:ext cx="989013" cy="182562"/>
            <a:chOff x="6657" y="4430"/>
            <a:chExt cx="527" cy="121"/>
          </a:xfrm>
        </p:grpSpPr>
        <p:sp>
          <p:nvSpPr>
            <p:cNvPr id="954410" name="Rectangle 42"/>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411" name="Rectangle 43"/>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412" name="Rectangle 44"/>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413" name="Rectangle 45"/>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grpSp>
      <p:grpSp>
        <p:nvGrpSpPr>
          <p:cNvPr id="9" name="Group 46"/>
          <p:cNvGrpSpPr>
            <a:grpSpLocks/>
          </p:cNvGrpSpPr>
          <p:nvPr/>
        </p:nvGrpSpPr>
        <p:grpSpPr bwMode="auto">
          <a:xfrm>
            <a:off x="12472988" y="5032375"/>
            <a:ext cx="989013" cy="184150"/>
            <a:chOff x="6657" y="3329"/>
            <a:chExt cx="527" cy="122"/>
          </a:xfrm>
        </p:grpSpPr>
        <p:sp>
          <p:nvSpPr>
            <p:cNvPr id="954415" name="Rectangle 47"/>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416" name="Rectangle 48"/>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417" name="Rectangle 49"/>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418" name="Rectangle 50"/>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grpSp>
      <p:grpSp>
        <p:nvGrpSpPr>
          <p:cNvPr id="10" name="Group 51"/>
          <p:cNvGrpSpPr>
            <a:grpSpLocks/>
          </p:cNvGrpSpPr>
          <p:nvPr/>
        </p:nvGrpSpPr>
        <p:grpSpPr bwMode="auto">
          <a:xfrm>
            <a:off x="12472988" y="4600594"/>
            <a:ext cx="989013" cy="182563"/>
            <a:chOff x="6657" y="3043"/>
            <a:chExt cx="527" cy="121"/>
          </a:xfrm>
        </p:grpSpPr>
        <p:sp>
          <p:nvSpPr>
            <p:cNvPr id="954420" name="Rectangle 52"/>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421" name="Rectangle 53"/>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422" name="Rectangle 54"/>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423" name="Rectangle 55"/>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grpSp>
      <p:grpSp>
        <p:nvGrpSpPr>
          <p:cNvPr id="11" name="Group 56"/>
          <p:cNvGrpSpPr>
            <a:grpSpLocks/>
          </p:cNvGrpSpPr>
          <p:nvPr/>
        </p:nvGrpSpPr>
        <p:grpSpPr bwMode="auto">
          <a:xfrm>
            <a:off x="12472988" y="4354513"/>
            <a:ext cx="989013" cy="184150"/>
            <a:chOff x="6657" y="2881"/>
            <a:chExt cx="527" cy="121"/>
          </a:xfrm>
        </p:grpSpPr>
        <p:sp>
          <p:nvSpPr>
            <p:cNvPr id="954425" name="Rectangle 57"/>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426" name="Rectangle 58"/>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427" name="Rectangle 59"/>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428" name="Rectangle 60"/>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grpSp>
      <p:sp>
        <p:nvSpPr>
          <p:cNvPr id="954429" name="Rectangle 61"/>
          <p:cNvSpPr>
            <a:spLocks noChangeArrowheads="1"/>
          </p:cNvSpPr>
          <p:nvPr/>
        </p:nvSpPr>
        <p:spPr bwMode="auto">
          <a:xfrm>
            <a:off x="12269789" y="2263775"/>
            <a:ext cx="1401762" cy="2654300"/>
          </a:xfrm>
          <a:prstGeom prst="rect">
            <a:avLst/>
          </a:prstGeom>
          <a:noFill/>
          <a:ln w="9525">
            <a:noFill/>
            <a:miter lim="800000"/>
            <a:headEnd/>
            <a:tailEnd/>
          </a:ln>
          <a:effectLst/>
        </p:spPr>
        <p:txBody>
          <a:bodyPr lIns="87788" tIns="43895" rIns="87788" bIns="43895"/>
          <a:lstStyle/>
          <a:p>
            <a:pPr marL="342860" indent="-342860">
              <a:lnSpc>
                <a:spcPct val="120000"/>
              </a:lnSpc>
              <a:spcBef>
                <a:spcPct val="20000"/>
              </a:spcBef>
              <a:buClr>
                <a:srgbClr val="990000"/>
              </a:buClr>
            </a:pPr>
            <a:r>
              <a:rPr lang="zh-CN" altLang="en-US" sz="1200" dirty="0">
                <a:solidFill>
                  <a:srgbClr val="F8F8F8"/>
                </a:solidFill>
                <a:latin typeface="华文细黑" pitchFamily="2" charset="-122"/>
                <a:ea typeface="宋体"/>
              </a:rPr>
              <a:t>配色参考方案：</a:t>
            </a:r>
          </a:p>
          <a:p>
            <a:pPr marL="342860" indent="-342860">
              <a:lnSpc>
                <a:spcPct val="120000"/>
              </a:lnSpc>
              <a:spcBef>
                <a:spcPct val="20000"/>
              </a:spcBef>
              <a:buClr>
                <a:srgbClr val="990000"/>
              </a:buClr>
            </a:pPr>
            <a:r>
              <a:rPr lang="zh-CN" altLang="en-US" sz="1200" dirty="0">
                <a:solidFill>
                  <a:srgbClr val="F8F8F8"/>
                </a:solidFill>
                <a:latin typeface="华文细黑" pitchFamily="2" charset="-122"/>
                <a:ea typeface="宋体"/>
              </a:rPr>
              <a:t>建议同一页面内不超过四种颜色，以下是９组配色方案，同一页面内只选择一组使用。</a:t>
            </a:r>
          </a:p>
          <a:p>
            <a:pPr marL="342860" indent="-342860">
              <a:lnSpc>
                <a:spcPct val="120000"/>
              </a:lnSpc>
              <a:spcBef>
                <a:spcPct val="20000"/>
              </a:spcBef>
              <a:buClr>
                <a:srgbClr val="990000"/>
              </a:buClr>
            </a:pPr>
            <a:r>
              <a:rPr lang="zh-CN" altLang="en-US" sz="1200" dirty="0">
                <a:solidFill>
                  <a:srgbClr val="F8F8F8"/>
                </a:solidFill>
                <a:latin typeface="华文细黑" pitchFamily="2" charset="-122"/>
                <a:ea typeface="宋体"/>
              </a:rPr>
              <a:t>（仅供参考）</a:t>
            </a:r>
          </a:p>
        </p:txBody>
      </p:sp>
      <p:sp>
        <p:nvSpPr>
          <p:cNvPr id="954430" name="Rectangle 62"/>
          <p:cNvSpPr>
            <a:spLocks noChangeArrowheads="1"/>
          </p:cNvSpPr>
          <p:nvPr/>
        </p:nvSpPr>
        <p:spPr bwMode="auto">
          <a:xfrm>
            <a:off x="12269789" y="-61912"/>
            <a:ext cx="1401762" cy="838201"/>
          </a:xfrm>
          <a:prstGeom prst="rect">
            <a:avLst/>
          </a:prstGeom>
          <a:noFill/>
          <a:ln w="9525">
            <a:noFill/>
            <a:miter lim="800000"/>
            <a:headEnd/>
            <a:tailEnd/>
          </a:ln>
          <a:effectLst/>
        </p:spPr>
        <p:txBody>
          <a:bodyPr lIns="87788" tIns="43895" rIns="87788" bIns="43895"/>
          <a:lstStyle/>
          <a:p>
            <a:pPr marL="342860" indent="-342860">
              <a:lnSpc>
                <a:spcPct val="120000"/>
              </a:lnSpc>
              <a:spcBef>
                <a:spcPct val="20000"/>
              </a:spcBef>
              <a:buClr>
                <a:srgbClr val="990000"/>
              </a:buClr>
            </a:pPr>
            <a:r>
              <a:rPr lang="zh-CN" altLang="en-US" sz="1200" dirty="0">
                <a:solidFill>
                  <a:srgbClr val="F8F8F8"/>
                </a:solidFill>
                <a:latin typeface="华文细黑" pitchFamily="2" charset="-122"/>
                <a:ea typeface="宋体"/>
              </a:rPr>
              <a:t>客户或者合作伙伴的标志放在右上角</a:t>
            </a:r>
            <a:r>
              <a:rPr lang="en-US" altLang="zh-CN" sz="1200" dirty="0">
                <a:solidFill>
                  <a:srgbClr val="F8F8F8"/>
                </a:solidFill>
                <a:latin typeface="华文细黑" pitchFamily="2" charset="-122"/>
                <a:ea typeface="宋体"/>
              </a:rPr>
              <a:t>.</a:t>
            </a:r>
          </a:p>
        </p:txBody>
      </p:sp>
    </p:spTree>
    <p:extLst>
      <p:ext uri="{BB962C8B-B14F-4D97-AF65-F5344CB8AC3E}">
        <p14:creationId xmlns:p14="http://schemas.microsoft.com/office/powerpoint/2010/main" val="3261501480"/>
      </p:ext>
    </p:extLst>
  </p:cSld>
  <p:clrMap bg1="lt1" tx1="dk1" bg2="lt2" tx2="dk2" accent1="accent1" accent2="accent2" accent3="accent3" accent4="accent4" accent5="accent5" accent6="accent6" hlink="hlink" folHlink="folHlink"/>
  <p:sldLayoutIdLst>
    <p:sldLayoutId id="2147484253" r:id="rId1"/>
    <p:sldLayoutId id="2147484254" r:id="rId2"/>
    <p:sldLayoutId id="2147484255" r:id="rId3"/>
    <p:sldLayoutId id="2147484256" r:id="rId4"/>
    <p:sldLayoutId id="2147484257" r:id="rId5"/>
    <p:sldLayoutId id="2147484258" r:id="rId6"/>
    <p:sldLayoutId id="2147484259" r:id="rId7"/>
    <p:sldLayoutId id="2147484260" r:id="rId8"/>
    <p:sldLayoutId id="2147484261" r:id="rId9"/>
    <p:sldLayoutId id="2147484262" r:id="rId10"/>
    <p:sldLayoutId id="2147484263" r:id="rId11"/>
    <p:sldLayoutId id="2147484264" r:id="rId12"/>
    <p:sldLayoutId id="2147484265" r:id="rId13"/>
    <p:sldLayoutId id="2147484266" r:id="rId14"/>
    <p:sldLayoutId id="2147484267" r:id="rId15"/>
    <p:sldLayoutId id="2147484268" r:id="rId16"/>
  </p:sldLayoutIdLst>
  <p:transition/>
  <p:hf sldNum="0" hdr="0" ftr="0"/>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5pPr>
      <a:lvl6pPr marL="457146"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6pPr>
      <a:lvl7pPr marL="914292"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7pPr>
      <a:lvl8pPr marL="1371438"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8pPr>
      <a:lvl9pPr marL="1828584"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9pPr>
    </p:titleStyle>
    <p:bodyStyle>
      <a:lvl1pPr marL="342860" indent="-34286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862" indent="-285717" algn="l" rtl="0" eaLnBrk="1" fontAlgn="base" hangingPunct="1">
        <a:spcBef>
          <a:spcPct val="20000"/>
        </a:spcBef>
        <a:spcAft>
          <a:spcPct val="0"/>
        </a:spcAft>
        <a:buFont typeface="Arial" pitchFamily="34" charset="0"/>
        <a:buChar char="›"/>
        <a:defRPr sz="2000">
          <a:solidFill>
            <a:schemeClr val="tx1"/>
          </a:solidFill>
          <a:latin typeface="+mn-lt"/>
          <a:ea typeface="+mn-ea"/>
        </a:defRPr>
      </a:lvl2pPr>
      <a:lvl3pPr marL="1142865" indent="-228573"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600011" indent="-228573" algn="l" rtl="0" eaLnBrk="1" fontAlgn="base" hangingPunct="1">
        <a:spcBef>
          <a:spcPct val="20000"/>
        </a:spcBef>
        <a:spcAft>
          <a:spcPct val="0"/>
        </a:spcAft>
        <a:buChar char="–"/>
        <a:defRPr sz="1600">
          <a:solidFill>
            <a:schemeClr val="tx1"/>
          </a:solidFill>
          <a:latin typeface="+mn-lt"/>
          <a:ea typeface="+mn-ea"/>
        </a:defRPr>
      </a:lvl4pPr>
      <a:lvl5pPr marL="2057157" indent="-228573" algn="l" rtl="0" eaLnBrk="1" fontAlgn="base" hangingPunct="1">
        <a:spcBef>
          <a:spcPct val="20000"/>
        </a:spcBef>
        <a:spcAft>
          <a:spcPct val="0"/>
        </a:spcAft>
        <a:buFont typeface="Arial" pitchFamily="34" charset="0"/>
        <a:buChar char="~"/>
        <a:defRPr sz="1600">
          <a:solidFill>
            <a:schemeClr val="tx1"/>
          </a:solidFill>
          <a:latin typeface="+mn-lt"/>
          <a:ea typeface="+mn-ea"/>
        </a:defRPr>
      </a:lvl5pPr>
      <a:lvl6pPr marL="2514303" indent="-228573" algn="l" rtl="0" eaLnBrk="1" fontAlgn="base" hangingPunct="1">
        <a:spcBef>
          <a:spcPct val="20000"/>
        </a:spcBef>
        <a:spcAft>
          <a:spcPct val="0"/>
        </a:spcAft>
        <a:buFont typeface="Arial" pitchFamily="34" charset="0"/>
        <a:buChar char="~"/>
        <a:defRPr sz="1600">
          <a:solidFill>
            <a:schemeClr val="tx1"/>
          </a:solidFill>
          <a:latin typeface="+mn-lt"/>
          <a:ea typeface="+mn-ea"/>
        </a:defRPr>
      </a:lvl6pPr>
      <a:lvl7pPr marL="2971449" indent="-228573" algn="l" rtl="0" eaLnBrk="1" fontAlgn="base" hangingPunct="1">
        <a:spcBef>
          <a:spcPct val="20000"/>
        </a:spcBef>
        <a:spcAft>
          <a:spcPct val="0"/>
        </a:spcAft>
        <a:buFont typeface="Arial" pitchFamily="34" charset="0"/>
        <a:buChar char="~"/>
        <a:defRPr sz="1600">
          <a:solidFill>
            <a:schemeClr val="tx1"/>
          </a:solidFill>
          <a:latin typeface="+mn-lt"/>
          <a:ea typeface="+mn-ea"/>
        </a:defRPr>
      </a:lvl7pPr>
      <a:lvl8pPr marL="3428595" indent="-228573" algn="l" rtl="0" eaLnBrk="1" fontAlgn="base" hangingPunct="1">
        <a:spcBef>
          <a:spcPct val="20000"/>
        </a:spcBef>
        <a:spcAft>
          <a:spcPct val="0"/>
        </a:spcAft>
        <a:buFont typeface="Arial" pitchFamily="34" charset="0"/>
        <a:buChar char="~"/>
        <a:defRPr sz="1600">
          <a:solidFill>
            <a:schemeClr val="tx1"/>
          </a:solidFill>
          <a:latin typeface="+mn-lt"/>
          <a:ea typeface="+mn-ea"/>
        </a:defRPr>
      </a:lvl8pPr>
      <a:lvl9pPr marL="3885741" indent="-228573" algn="l" rtl="0" eaLnBrk="1" fontAlgn="base" hangingPunct="1">
        <a:spcBef>
          <a:spcPct val="20000"/>
        </a:spcBef>
        <a:spcAft>
          <a:spcPct val="0"/>
        </a:spcAft>
        <a:buFont typeface="Arial" pitchFamily="34" charset="0"/>
        <a:buChar char="~"/>
        <a:defRPr sz="1600">
          <a:solidFill>
            <a:schemeClr val="tx1"/>
          </a:solidFill>
          <a:latin typeface="+mn-lt"/>
          <a:ea typeface="+mn-ea"/>
        </a:defRPr>
      </a:lvl9pPr>
    </p:bodyStyle>
    <p:otherStyle>
      <a:defPPr>
        <a:defRPr lang="en-US"/>
      </a:defPPr>
      <a:lvl1pPr marL="0" algn="l" defTabSz="914292" rtl="0" eaLnBrk="1" latinLnBrk="0" hangingPunct="1">
        <a:defRPr sz="1800" kern="1200">
          <a:solidFill>
            <a:schemeClr val="tx1"/>
          </a:solidFill>
          <a:latin typeface="+mn-lt"/>
          <a:ea typeface="+mn-ea"/>
          <a:cs typeface="+mn-cs"/>
        </a:defRPr>
      </a:lvl1pPr>
      <a:lvl2pPr marL="457146" algn="l" defTabSz="914292" rtl="0" eaLnBrk="1" latinLnBrk="0" hangingPunct="1">
        <a:defRPr sz="1800" kern="1200">
          <a:solidFill>
            <a:schemeClr val="tx1"/>
          </a:solidFill>
          <a:latin typeface="+mn-lt"/>
          <a:ea typeface="+mn-ea"/>
          <a:cs typeface="+mn-cs"/>
        </a:defRPr>
      </a:lvl2pPr>
      <a:lvl3pPr marL="914292" algn="l" defTabSz="914292" rtl="0" eaLnBrk="1" latinLnBrk="0" hangingPunct="1">
        <a:defRPr sz="1800" kern="1200">
          <a:solidFill>
            <a:schemeClr val="tx1"/>
          </a:solidFill>
          <a:latin typeface="+mn-lt"/>
          <a:ea typeface="+mn-ea"/>
          <a:cs typeface="+mn-cs"/>
        </a:defRPr>
      </a:lvl3pPr>
      <a:lvl4pPr marL="1371438" algn="l" defTabSz="914292" rtl="0" eaLnBrk="1" latinLnBrk="0" hangingPunct="1">
        <a:defRPr sz="1800" kern="1200">
          <a:solidFill>
            <a:schemeClr val="tx1"/>
          </a:solidFill>
          <a:latin typeface="+mn-lt"/>
          <a:ea typeface="+mn-ea"/>
          <a:cs typeface="+mn-cs"/>
        </a:defRPr>
      </a:lvl4pPr>
      <a:lvl5pPr marL="1828584" algn="l" defTabSz="914292" rtl="0" eaLnBrk="1" latinLnBrk="0" hangingPunct="1">
        <a:defRPr sz="1800" kern="1200">
          <a:solidFill>
            <a:schemeClr val="tx1"/>
          </a:solidFill>
          <a:latin typeface="+mn-lt"/>
          <a:ea typeface="+mn-ea"/>
          <a:cs typeface="+mn-cs"/>
        </a:defRPr>
      </a:lvl5pPr>
      <a:lvl6pPr marL="2285730" algn="l" defTabSz="914292" rtl="0" eaLnBrk="1" latinLnBrk="0" hangingPunct="1">
        <a:defRPr sz="1800" kern="1200">
          <a:solidFill>
            <a:schemeClr val="tx1"/>
          </a:solidFill>
          <a:latin typeface="+mn-lt"/>
          <a:ea typeface="+mn-ea"/>
          <a:cs typeface="+mn-cs"/>
        </a:defRPr>
      </a:lvl6pPr>
      <a:lvl7pPr marL="2742875" algn="l" defTabSz="914292" rtl="0" eaLnBrk="1" latinLnBrk="0" hangingPunct="1">
        <a:defRPr sz="1800" kern="1200">
          <a:solidFill>
            <a:schemeClr val="tx1"/>
          </a:solidFill>
          <a:latin typeface="+mn-lt"/>
          <a:ea typeface="+mn-ea"/>
          <a:cs typeface="+mn-cs"/>
        </a:defRPr>
      </a:lvl7pPr>
      <a:lvl8pPr marL="3200022" algn="l" defTabSz="914292" rtl="0" eaLnBrk="1" latinLnBrk="0" hangingPunct="1">
        <a:defRPr sz="1800" kern="1200">
          <a:solidFill>
            <a:schemeClr val="tx1"/>
          </a:solidFill>
          <a:latin typeface="+mn-lt"/>
          <a:ea typeface="+mn-ea"/>
          <a:cs typeface="+mn-cs"/>
        </a:defRPr>
      </a:lvl8pPr>
      <a:lvl9pPr marL="3657167" algn="l" defTabSz="914292"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785A3D6-1271-D247-9E96-1B376F4BE7BE}"/>
              </a:ext>
            </a:extLst>
          </p:cNvPr>
          <p:cNvSpPr txBox="1"/>
          <p:nvPr userDrawn="1"/>
        </p:nvSpPr>
        <p:spPr>
          <a:xfrm>
            <a:off x="1095325" y="6356940"/>
            <a:ext cx="1463276" cy="246221"/>
          </a:xfrm>
          <a:prstGeom prst="rect">
            <a:avLst/>
          </a:prstGeom>
          <a:noFill/>
        </p:spPr>
        <p:txBody>
          <a:bodyPr wrap="square" rtlCol="0">
            <a:spAutoFit/>
          </a:bodyPr>
          <a:lstStyle/>
          <a:p>
            <a:r>
              <a:rPr lang="en-US" sz="1000" b="0" baseline="0" dirty="0">
                <a:solidFill>
                  <a:srgbClr val="1D1D1B"/>
                </a:solidFill>
                <a:latin typeface="Arial" panose="020B0604020202020204" pitchFamily="34" charset="0"/>
                <a:cs typeface="Arial" panose="020B0604020202020204" pitchFamily="34" charset="0"/>
              </a:rPr>
              <a:t>Huawei Confidential</a:t>
            </a:r>
          </a:p>
        </p:txBody>
      </p:sp>
      <p:sp>
        <p:nvSpPr>
          <p:cNvPr id="4" name="TextBox 3">
            <a:extLst>
              <a:ext uri="{FF2B5EF4-FFF2-40B4-BE49-F238E27FC236}">
                <a16:creationId xmlns:a16="http://schemas.microsoft.com/office/drawing/2014/main" id="{EABEE2EE-BF4D-7A4A-B3C6-9E47668CCD98}"/>
              </a:ext>
            </a:extLst>
          </p:cNvPr>
          <p:cNvSpPr txBox="1"/>
          <p:nvPr userDrawn="1"/>
        </p:nvSpPr>
        <p:spPr>
          <a:xfrm>
            <a:off x="734036" y="6402806"/>
            <a:ext cx="499664" cy="150296"/>
          </a:xfrm>
          <a:prstGeom prst="rect">
            <a:avLst/>
          </a:prstGeom>
          <a:noFill/>
        </p:spPr>
        <p:txBody>
          <a:bodyPr wrap="square" lIns="0" tIns="0" rIns="0" bIns="0" rtlCol="0">
            <a:spAutoFit/>
          </a:bodyPr>
          <a:lstStyle/>
          <a:p>
            <a:pPr marL="0" marR="0" lvl="0" indent="0" algn="l" defTabSz="890760" rtl="0" eaLnBrk="1" fontAlgn="auto" latinLnBrk="0" hangingPunct="1">
              <a:lnSpc>
                <a:spcPct val="100000"/>
              </a:lnSpc>
              <a:spcBef>
                <a:spcPts val="0"/>
              </a:spcBef>
              <a:spcAft>
                <a:spcPts val="0"/>
              </a:spcAft>
              <a:buClrTx/>
              <a:buSzTx/>
              <a:buFontTx/>
              <a:buNone/>
              <a:tabLst/>
              <a:defRPr/>
            </a:pPr>
            <a:fld id="{C3837181-38C6-AD4F-B8BA-B444770388BB}" type="slidenum">
              <a:rPr lang="en-US" sz="974" smtClean="0">
                <a:solidFill>
                  <a:srgbClr val="1D1D1B"/>
                </a:solidFill>
                <a:latin typeface="Arial" panose="020B0604020202020204" pitchFamily="34" charset="0"/>
                <a:cs typeface="Arial" panose="020B0604020202020204" pitchFamily="34" charset="0"/>
              </a:rPr>
              <a:pPr marL="0" marR="0" lvl="0" indent="0" algn="l" defTabSz="890760" rtl="0" eaLnBrk="1" fontAlgn="auto" latinLnBrk="0" hangingPunct="1">
                <a:lnSpc>
                  <a:spcPct val="100000"/>
                </a:lnSpc>
                <a:spcBef>
                  <a:spcPts val="0"/>
                </a:spcBef>
                <a:spcAft>
                  <a:spcPts val="0"/>
                </a:spcAft>
                <a:buClrTx/>
                <a:buSzTx/>
                <a:buFontTx/>
                <a:buNone/>
                <a:tabLst/>
                <a:defRPr/>
              </a:pPr>
              <a:t>‹#›</a:t>
            </a:fld>
            <a:endParaRPr lang="en-US" sz="974" dirty="0">
              <a:solidFill>
                <a:srgbClr val="1D1D1B"/>
              </a:solidFill>
              <a:latin typeface="Arial" panose="020B0604020202020204" pitchFamily="34" charset="0"/>
              <a:cs typeface="Arial" panose="020B0604020202020204" pitchFamily="34" charset="0"/>
            </a:endParaRPr>
          </a:p>
        </p:txBody>
      </p:sp>
      <p:grpSp>
        <p:nvGrpSpPr>
          <p:cNvPr id="25" name="组合 24"/>
          <p:cNvGrpSpPr/>
          <p:nvPr userDrawn="1"/>
        </p:nvGrpSpPr>
        <p:grpSpPr>
          <a:xfrm>
            <a:off x="12214687" y="2931937"/>
            <a:ext cx="1982658" cy="3934682"/>
            <a:chOff x="12216278" y="2262477"/>
            <a:chExt cx="1982916" cy="4604143"/>
          </a:xfrm>
        </p:grpSpPr>
        <p:grpSp>
          <p:nvGrpSpPr>
            <p:cNvPr id="26" name="组合 25"/>
            <p:cNvGrpSpPr/>
            <p:nvPr userDrawn="1"/>
          </p:nvGrpSpPr>
          <p:grpSpPr>
            <a:xfrm>
              <a:off x="12315635" y="2262477"/>
              <a:ext cx="1883559" cy="692624"/>
              <a:chOff x="12315635" y="2207613"/>
              <a:chExt cx="1883559" cy="692624"/>
            </a:xfrm>
          </p:grpSpPr>
          <p:sp>
            <p:nvSpPr>
              <p:cNvPr id="44" name="矩形 5">
                <a:extLst>
                  <a:ext uri="{FF2B5EF4-FFF2-40B4-BE49-F238E27FC236}">
                    <a16:creationId xmlns:a16="http://schemas.microsoft.com/office/drawing/2014/main" id="{3B0B5EC2-EA55-CC45-A9D0-D5EA5D768C99}"/>
                  </a:ext>
                </a:extLst>
              </p:cNvPr>
              <p:cNvSpPr/>
              <p:nvPr userDrawn="1"/>
            </p:nvSpPr>
            <p:spPr>
              <a:xfrm>
                <a:off x="12315635" y="2401808"/>
                <a:ext cx="911019" cy="498429"/>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en-US" altLang="zh-CN" sz="700" b="1" dirty="0">
                    <a:solidFill>
                      <a:schemeClr val="tx2"/>
                    </a:solidFill>
                    <a:latin typeface="Arial" charset="0"/>
                    <a:ea typeface="Arial" charset="0"/>
                    <a:cs typeface="Arial" charset="0"/>
                  </a:rPr>
                  <a:t>P</a:t>
                </a:r>
                <a:r>
                  <a:rPr kumimoji="1" lang="en-US" altLang="zh-Hant" sz="700" b="1" dirty="0">
                    <a:solidFill>
                      <a:schemeClr val="tx2"/>
                    </a:solidFill>
                    <a:latin typeface="Arial" charset="0"/>
                    <a:ea typeface="Arial" charset="0"/>
                    <a:cs typeface="Arial" charset="0"/>
                  </a:rPr>
                  <a:t>ANTONE</a:t>
                </a:r>
                <a:r>
                  <a:rPr kumimoji="1" lang="en-US" altLang="zh-CN" sz="700" b="1" dirty="0">
                    <a:solidFill>
                      <a:schemeClr val="tx2"/>
                    </a:solidFill>
                    <a:latin typeface="Arial" charset="0"/>
                    <a:ea typeface="Arial" charset="0"/>
                    <a:cs typeface="Arial" charset="0"/>
                  </a:rPr>
                  <a:t> 186C</a:t>
                </a:r>
              </a:p>
              <a:p>
                <a:pPr algn="ctr">
                  <a:lnSpc>
                    <a:spcPct val="100000"/>
                  </a:lnSpc>
                </a:pPr>
                <a:r>
                  <a:rPr kumimoji="1" lang="en-US" altLang="zh-CN" sz="700" b="1" dirty="0">
                    <a:solidFill>
                      <a:schemeClr val="tx2"/>
                    </a:solidFill>
                    <a:latin typeface="Arial" charset="0"/>
                    <a:ea typeface="Arial" charset="0"/>
                    <a:cs typeface="Arial" charset="0"/>
                  </a:rPr>
                  <a:t>RGB 200/16/46</a:t>
                </a:r>
              </a:p>
            </p:txBody>
          </p:sp>
          <p:sp>
            <p:nvSpPr>
              <p:cNvPr id="45" name="矩形 9">
                <a:extLst>
                  <a:ext uri="{FF2B5EF4-FFF2-40B4-BE49-F238E27FC236}">
                    <a16:creationId xmlns:a16="http://schemas.microsoft.com/office/drawing/2014/main" id="{992224C5-04A6-C041-B257-13137945DBB8}"/>
                  </a:ext>
                </a:extLst>
              </p:cNvPr>
              <p:cNvSpPr/>
              <p:nvPr userDrawn="1"/>
            </p:nvSpPr>
            <p:spPr>
              <a:xfrm>
                <a:off x="13288175" y="2401808"/>
                <a:ext cx="911019" cy="498429"/>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en-US" altLang="zh-CN" sz="700" b="1" dirty="0">
                    <a:solidFill>
                      <a:schemeClr val="tx2"/>
                    </a:solidFill>
                    <a:latin typeface="Arial" charset="0"/>
                    <a:ea typeface="Arial" charset="0"/>
                    <a:cs typeface="Arial" charset="0"/>
                  </a:rPr>
                  <a:t>P</a:t>
                </a:r>
                <a:r>
                  <a:rPr kumimoji="1" lang="en-US" altLang="zh-Hant" sz="700" b="1" dirty="0">
                    <a:solidFill>
                      <a:schemeClr val="tx2"/>
                    </a:solidFill>
                    <a:latin typeface="Arial" charset="0"/>
                    <a:ea typeface="Arial" charset="0"/>
                    <a:cs typeface="Arial" charset="0"/>
                  </a:rPr>
                  <a:t>ANTONE</a:t>
                </a:r>
                <a:r>
                  <a:rPr kumimoji="1" lang="en-US" altLang="zh-CN" sz="700" b="1" dirty="0">
                    <a:solidFill>
                      <a:schemeClr val="tx2"/>
                    </a:solidFill>
                    <a:latin typeface="Arial" charset="0"/>
                    <a:ea typeface="Arial" charset="0"/>
                    <a:cs typeface="Arial" charset="0"/>
                  </a:rPr>
                  <a:t> 185C</a:t>
                </a:r>
              </a:p>
              <a:p>
                <a:pPr algn="ctr">
                  <a:lnSpc>
                    <a:spcPct val="100000"/>
                  </a:lnSpc>
                </a:pPr>
                <a:r>
                  <a:rPr kumimoji="1" lang="en-US" altLang="zh-CN" sz="700" b="1" dirty="0">
                    <a:solidFill>
                      <a:schemeClr val="tx2"/>
                    </a:solidFill>
                    <a:latin typeface="Arial" charset="0"/>
                    <a:ea typeface="Arial" charset="0"/>
                    <a:cs typeface="Arial" charset="0"/>
                  </a:rPr>
                  <a:t>RGB 199/0/11</a:t>
                </a:r>
              </a:p>
            </p:txBody>
          </p:sp>
          <p:sp>
            <p:nvSpPr>
              <p:cNvPr id="46" name="文本框 31">
                <a:extLst>
                  <a:ext uri="{FF2B5EF4-FFF2-40B4-BE49-F238E27FC236}">
                    <a16:creationId xmlns:a16="http://schemas.microsoft.com/office/drawing/2014/main" id="{58918196-0639-EE4B-AFC2-315BE04587B9}"/>
                  </a:ext>
                </a:extLst>
              </p:cNvPr>
              <p:cNvSpPr txBox="1"/>
              <p:nvPr userDrawn="1"/>
            </p:nvSpPr>
            <p:spPr>
              <a:xfrm>
                <a:off x="12326898" y="2207613"/>
                <a:ext cx="384721" cy="180071"/>
              </a:xfrm>
              <a:prstGeom prst="rect">
                <a:avLst/>
              </a:prstGeom>
              <a:noFill/>
            </p:spPr>
            <p:txBody>
              <a:bodyPr wrap="none" lIns="0" tIns="0" rIns="0" bIns="0" rtlCol="0">
                <a:spAutoFit/>
              </a:bodyPr>
              <a:lstStyle/>
              <a:p>
                <a:pPr algn="ctr">
                  <a:lnSpc>
                    <a:spcPct val="100000"/>
                  </a:lnSpc>
                </a:pPr>
                <a:r>
                  <a:rPr kumimoji="1" lang="zh-CN" altLang="en-US" sz="1000" dirty="0">
                    <a:solidFill>
                      <a:schemeClr val="tx1"/>
                    </a:solidFill>
                    <a:latin typeface="Microsoft YaHei" panose="020B0503020204020204" pitchFamily="34" charset="-122"/>
                    <a:ea typeface="Microsoft YaHei" panose="020B0503020204020204" pitchFamily="34" charset="-122"/>
                  </a:rPr>
                  <a:t>品牌色</a:t>
                </a:r>
              </a:p>
            </p:txBody>
          </p:sp>
        </p:grpSp>
        <p:grpSp>
          <p:nvGrpSpPr>
            <p:cNvPr id="27" name="组合 26"/>
            <p:cNvGrpSpPr/>
            <p:nvPr userDrawn="1"/>
          </p:nvGrpSpPr>
          <p:grpSpPr>
            <a:xfrm>
              <a:off x="12216278" y="3054642"/>
              <a:ext cx="1982912" cy="3811978"/>
              <a:chOff x="12216278" y="3054642"/>
              <a:chExt cx="1982912" cy="3811978"/>
            </a:xfrm>
          </p:grpSpPr>
          <p:sp>
            <p:nvSpPr>
              <p:cNvPr id="28" name="矩形 12">
                <a:extLst>
                  <a:ext uri="{FF2B5EF4-FFF2-40B4-BE49-F238E27FC236}">
                    <a16:creationId xmlns:a16="http://schemas.microsoft.com/office/drawing/2014/main" id="{DCA8B73C-0B87-284F-805F-752EBF20B768}"/>
                  </a:ext>
                </a:extLst>
              </p:cNvPr>
              <p:cNvSpPr/>
              <p:nvPr userDrawn="1"/>
            </p:nvSpPr>
            <p:spPr>
              <a:xfrm>
                <a:off x="12315640" y="3785971"/>
                <a:ext cx="885201" cy="462672"/>
              </a:xfrm>
              <a:prstGeom prst="rect">
                <a:avLst/>
              </a:prstGeom>
              <a:solidFill>
                <a:srgbClr val="EA5A4F"/>
              </a:solidFill>
              <a:ln>
                <a:solidFill>
                  <a:srgbClr val="EA5A4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234</a:t>
                </a:r>
                <a:r>
                  <a:rPr kumimoji="1" lang="mr-IN" altLang="zh-CN" sz="700" b="1" dirty="0">
                    <a:solidFill>
                      <a:schemeClr val="tx2"/>
                    </a:solidFill>
                    <a:latin typeface="Arial" charset="0"/>
                    <a:ea typeface="Arial" charset="0"/>
                    <a:cs typeface="Arial" charset="0"/>
                  </a:rPr>
                  <a:t>/</a:t>
                </a:r>
                <a:r>
                  <a:rPr kumimoji="1" lang="en-US" altLang="zh-CN" sz="700" b="1" dirty="0">
                    <a:solidFill>
                      <a:schemeClr val="tx2"/>
                    </a:solidFill>
                    <a:latin typeface="Arial" charset="0"/>
                    <a:ea typeface="Arial" charset="0"/>
                    <a:cs typeface="Arial" charset="0"/>
                  </a:rPr>
                  <a:t>90/79</a:t>
                </a:r>
                <a:endParaRPr kumimoji="1" lang="mr-IN" altLang="zh-CN" sz="700" b="1" dirty="0">
                  <a:solidFill>
                    <a:schemeClr val="tx2"/>
                  </a:solidFill>
                  <a:latin typeface="Arial" charset="0"/>
                  <a:ea typeface="Arial" charset="0"/>
                  <a:cs typeface="Arial" charset="0"/>
                </a:endParaRPr>
              </a:p>
            </p:txBody>
          </p:sp>
          <p:sp>
            <p:nvSpPr>
              <p:cNvPr id="29" name="矩形 13">
                <a:extLst>
                  <a:ext uri="{FF2B5EF4-FFF2-40B4-BE49-F238E27FC236}">
                    <a16:creationId xmlns:a16="http://schemas.microsoft.com/office/drawing/2014/main" id="{138A39A8-BB4E-CD4E-9201-F1785C874F92}"/>
                  </a:ext>
                </a:extLst>
              </p:cNvPr>
              <p:cNvSpPr/>
              <p:nvPr userDrawn="1"/>
            </p:nvSpPr>
            <p:spPr>
              <a:xfrm>
                <a:off x="12315640" y="3259312"/>
                <a:ext cx="885201" cy="462672"/>
              </a:xfrm>
              <a:prstGeom prst="rect">
                <a:avLst/>
              </a:prstGeom>
              <a:solidFill>
                <a:srgbClr val="78000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120</a:t>
                </a:r>
                <a:r>
                  <a:rPr kumimoji="1" lang="mr-IN" altLang="zh-CN" sz="700" b="1" dirty="0">
                    <a:solidFill>
                      <a:schemeClr val="tx2"/>
                    </a:solidFill>
                    <a:latin typeface="Arial" charset="0"/>
                    <a:ea typeface="Arial" charset="0"/>
                    <a:cs typeface="Arial" charset="0"/>
                  </a:rPr>
                  <a:t>/</a:t>
                </a:r>
                <a:r>
                  <a:rPr kumimoji="1" lang="en-US" altLang="zh-CN" sz="700" b="1" dirty="0">
                    <a:solidFill>
                      <a:schemeClr val="tx2"/>
                    </a:solidFill>
                    <a:latin typeface="Arial" charset="0"/>
                    <a:ea typeface="Arial" charset="0"/>
                    <a:cs typeface="Arial" charset="0"/>
                  </a:rPr>
                  <a:t>0/15</a:t>
                </a:r>
                <a:endParaRPr kumimoji="1" lang="mr-IN" altLang="zh-CN" sz="700" b="1" dirty="0">
                  <a:solidFill>
                    <a:schemeClr val="tx2"/>
                  </a:solidFill>
                  <a:latin typeface="Arial" charset="0"/>
                  <a:ea typeface="Arial" charset="0"/>
                  <a:cs typeface="Arial" charset="0"/>
                </a:endParaRPr>
              </a:p>
            </p:txBody>
          </p:sp>
          <p:sp>
            <p:nvSpPr>
              <p:cNvPr id="30" name="文本框 15">
                <a:extLst>
                  <a:ext uri="{FF2B5EF4-FFF2-40B4-BE49-F238E27FC236}">
                    <a16:creationId xmlns:a16="http://schemas.microsoft.com/office/drawing/2014/main" id="{8F53C07A-1022-C740-8F8D-97538E174D38}"/>
                  </a:ext>
                </a:extLst>
              </p:cNvPr>
              <p:cNvSpPr txBox="1"/>
              <p:nvPr userDrawn="1"/>
            </p:nvSpPr>
            <p:spPr>
              <a:xfrm>
                <a:off x="12216278" y="3054642"/>
                <a:ext cx="569387" cy="180071"/>
              </a:xfrm>
              <a:prstGeom prst="rect">
                <a:avLst/>
              </a:prstGeom>
              <a:noFill/>
            </p:spPr>
            <p:txBody>
              <a:bodyPr wrap="square" lIns="0" tIns="0" rIns="0" bIns="0" rtlCol="0" anchor="b" anchorCtr="0">
                <a:spAutoFit/>
              </a:bodyPr>
              <a:lstStyle/>
              <a:p>
                <a:pPr algn="ctr">
                  <a:lnSpc>
                    <a:spcPct val="100000"/>
                  </a:lnSpc>
                </a:pPr>
                <a:r>
                  <a:rPr kumimoji="1" lang="zh-CN" altLang="en-US" sz="1000" dirty="0">
                    <a:solidFill>
                      <a:schemeClr val="tx1"/>
                    </a:solidFill>
                    <a:latin typeface="Microsoft YaHei" panose="020B0503020204020204" pitchFamily="34" charset="-122"/>
                    <a:ea typeface="Microsoft YaHei" panose="020B0503020204020204" pitchFamily="34" charset="-122"/>
                  </a:rPr>
                  <a:t>辅助色</a:t>
                </a:r>
              </a:p>
            </p:txBody>
          </p:sp>
          <p:sp>
            <p:nvSpPr>
              <p:cNvPr id="31" name="矩形 16">
                <a:extLst>
                  <a:ext uri="{FF2B5EF4-FFF2-40B4-BE49-F238E27FC236}">
                    <a16:creationId xmlns:a16="http://schemas.microsoft.com/office/drawing/2014/main" id="{306A7598-C00D-994F-82DA-B39F3C2E0AAD}"/>
                  </a:ext>
                </a:extLst>
              </p:cNvPr>
              <p:cNvSpPr/>
              <p:nvPr userDrawn="1"/>
            </p:nvSpPr>
            <p:spPr>
              <a:xfrm>
                <a:off x="12315640" y="4836793"/>
                <a:ext cx="885201" cy="462672"/>
              </a:xfrm>
              <a:prstGeom prst="rect">
                <a:avLst/>
              </a:prstGeom>
              <a:solidFill>
                <a:srgbClr val="F8B53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248</a:t>
                </a:r>
                <a:r>
                  <a:rPr kumimoji="1" lang="mr-IN" altLang="zh-CN" sz="700" b="1" dirty="0">
                    <a:solidFill>
                      <a:schemeClr val="tx2"/>
                    </a:solidFill>
                    <a:latin typeface="Arial" charset="0"/>
                    <a:ea typeface="Arial" charset="0"/>
                    <a:cs typeface="Arial" charset="0"/>
                  </a:rPr>
                  <a:t>/</a:t>
                </a:r>
                <a:r>
                  <a:rPr kumimoji="1" lang="en-US" altLang="zh-CN" sz="700" b="1" dirty="0">
                    <a:solidFill>
                      <a:schemeClr val="tx2"/>
                    </a:solidFill>
                    <a:latin typeface="Arial" charset="0"/>
                    <a:ea typeface="Arial" charset="0"/>
                    <a:cs typeface="Arial" charset="0"/>
                  </a:rPr>
                  <a:t>181/60</a:t>
                </a:r>
                <a:endParaRPr kumimoji="1" lang="mr-IN" altLang="zh-CN" sz="700" b="1" dirty="0">
                  <a:solidFill>
                    <a:schemeClr val="tx2"/>
                  </a:solidFill>
                  <a:latin typeface="Arial" charset="0"/>
                  <a:ea typeface="Arial" charset="0"/>
                  <a:cs typeface="Arial" charset="0"/>
                </a:endParaRPr>
              </a:p>
            </p:txBody>
          </p:sp>
          <p:sp>
            <p:nvSpPr>
              <p:cNvPr id="32" name="矩形 17">
                <a:extLst>
                  <a:ext uri="{FF2B5EF4-FFF2-40B4-BE49-F238E27FC236}">
                    <a16:creationId xmlns:a16="http://schemas.microsoft.com/office/drawing/2014/main" id="{C1423292-FF2F-A74C-943E-1C3C47534098}"/>
                  </a:ext>
                </a:extLst>
              </p:cNvPr>
              <p:cNvSpPr/>
              <p:nvPr userDrawn="1"/>
            </p:nvSpPr>
            <p:spPr>
              <a:xfrm>
                <a:off x="12315640" y="4319278"/>
                <a:ext cx="885201" cy="462672"/>
              </a:xfrm>
              <a:prstGeom prst="rect">
                <a:avLst/>
              </a:prstGeom>
              <a:solidFill>
                <a:srgbClr val="EB5C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235</a:t>
                </a:r>
                <a:r>
                  <a:rPr kumimoji="1" lang="mr-IN" altLang="zh-CN" sz="700" b="1" dirty="0">
                    <a:solidFill>
                      <a:schemeClr val="tx2"/>
                    </a:solidFill>
                    <a:latin typeface="Arial" charset="0"/>
                    <a:ea typeface="Arial" charset="0"/>
                    <a:cs typeface="Arial" charset="0"/>
                  </a:rPr>
                  <a:t>/</a:t>
                </a:r>
                <a:r>
                  <a:rPr kumimoji="1" lang="en-US" altLang="zh-CN" sz="700" b="1" dirty="0">
                    <a:solidFill>
                      <a:schemeClr val="tx2"/>
                    </a:solidFill>
                    <a:latin typeface="Arial" charset="0"/>
                    <a:ea typeface="Arial" charset="0"/>
                    <a:cs typeface="Arial" charset="0"/>
                  </a:rPr>
                  <a:t>92/1</a:t>
                </a:r>
                <a:endParaRPr kumimoji="1" lang="mr-IN" altLang="zh-CN" sz="700" b="1" dirty="0">
                  <a:solidFill>
                    <a:schemeClr val="tx2"/>
                  </a:solidFill>
                  <a:latin typeface="Arial" charset="0"/>
                  <a:ea typeface="Arial" charset="0"/>
                  <a:cs typeface="Arial" charset="0"/>
                </a:endParaRPr>
              </a:p>
            </p:txBody>
          </p:sp>
          <p:sp>
            <p:nvSpPr>
              <p:cNvPr id="33" name="矩形 18">
                <a:extLst>
                  <a:ext uri="{FF2B5EF4-FFF2-40B4-BE49-F238E27FC236}">
                    <a16:creationId xmlns:a16="http://schemas.microsoft.com/office/drawing/2014/main" id="{2A29AF15-F5C4-A842-A63B-5DBA549CB92F}"/>
                  </a:ext>
                </a:extLst>
              </p:cNvPr>
              <p:cNvSpPr/>
              <p:nvPr userDrawn="1"/>
            </p:nvSpPr>
            <p:spPr>
              <a:xfrm>
                <a:off x="12315636" y="5880294"/>
                <a:ext cx="911019" cy="462672"/>
              </a:xfrm>
              <a:prstGeom prst="rect">
                <a:avLst/>
              </a:prstGeom>
              <a:solidFill>
                <a:srgbClr val="8989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137/137/137</a:t>
                </a:r>
                <a:endParaRPr kumimoji="1" lang="mr-IN" altLang="zh-CN" sz="700" b="1" dirty="0">
                  <a:solidFill>
                    <a:schemeClr val="tx2"/>
                  </a:solidFill>
                  <a:latin typeface="Arial" charset="0"/>
                  <a:ea typeface="Arial" charset="0"/>
                  <a:cs typeface="Arial" charset="0"/>
                </a:endParaRPr>
              </a:p>
            </p:txBody>
          </p:sp>
          <p:sp>
            <p:nvSpPr>
              <p:cNvPr id="34" name="矩形 19">
                <a:extLst>
                  <a:ext uri="{FF2B5EF4-FFF2-40B4-BE49-F238E27FC236}">
                    <a16:creationId xmlns:a16="http://schemas.microsoft.com/office/drawing/2014/main" id="{E9EA970A-4D36-BC41-B8BE-40DF553320E7}"/>
                  </a:ext>
                </a:extLst>
              </p:cNvPr>
              <p:cNvSpPr/>
              <p:nvPr userDrawn="1"/>
            </p:nvSpPr>
            <p:spPr>
              <a:xfrm>
                <a:off x="12315636" y="5362779"/>
                <a:ext cx="911019" cy="462672"/>
              </a:xfrm>
              <a:prstGeom prst="rect">
                <a:avLst/>
              </a:prstGeom>
              <a:solidFill>
                <a:srgbClr val="23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35/24/21</a:t>
                </a:r>
                <a:endParaRPr kumimoji="1" lang="mr-IN" altLang="zh-CN" sz="700" b="1" dirty="0">
                  <a:solidFill>
                    <a:schemeClr val="tx2"/>
                  </a:solidFill>
                  <a:latin typeface="Arial" charset="0"/>
                  <a:ea typeface="Arial" charset="0"/>
                  <a:cs typeface="Arial" charset="0"/>
                </a:endParaRPr>
              </a:p>
            </p:txBody>
          </p:sp>
          <p:sp>
            <p:nvSpPr>
              <p:cNvPr id="35" name="矩形 22">
                <a:extLst>
                  <a:ext uri="{FF2B5EF4-FFF2-40B4-BE49-F238E27FC236}">
                    <a16:creationId xmlns:a16="http://schemas.microsoft.com/office/drawing/2014/main" id="{14EE21FB-1D92-0241-ABA5-5E9A6AEE0DC8}"/>
                  </a:ext>
                </a:extLst>
              </p:cNvPr>
              <p:cNvSpPr/>
              <p:nvPr userDrawn="1"/>
            </p:nvSpPr>
            <p:spPr>
              <a:xfrm>
                <a:off x="12315636" y="6403948"/>
                <a:ext cx="911019" cy="46267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bg1"/>
                    </a:solidFill>
                    <a:latin typeface="Arial" charset="0"/>
                    <a:ea typeface="Arial" charset="0"/>
                    <a:cs typeface="Arial" charset="0"/>
                  </a:rPr>
                  <a:t>RGB</a:t>
                </a:r>
                <a:r>
                  <a:rPr kumimoji="1" lang="en-US" altLang="zh-CN" sz="700" b="1" dirty="0">
                    <a:solidFill>
                      <a:schemeClr val="bg1"/>
                    </a:solidFill>
                    <a:latin typeface="Arial" charset="0"/>
                    <a:ea typeface="Arial" charset="0"/>
                    <a:cs typeface="Arial" charset="0"/>
                  </a:rPr>
                  <a:t> 221</a:t>
                </a:r>
                <a:r>
                  <a:rPr kumimoji="1" lang="mr-IN" altLang="zh-CN" sz="700" b="1" dirty="0">
                    <a:solidFill>
                      <a:schemeClr val="bg1"/>
                    </a:solidFill>
                    <a:latin typeface="Arial" charset="0"/>
                    <a:ea typeface="Arial" charset="0"/>
                    <a:cs typeface="Arial" charset="0"/>
                  </a:rPr>
                  <a:t>/</a:t>
                </a:r>
                <a:r>
                  <a:rPr kumimoji="1" lang="en-US" altLang="zh-CN" sz="700" b="1" dirty="0">
                    <a:solidFill>
                      <a:schemeClr val="bg1"/>
                    </a:solidFill>
                    <a:latin typeface="Arial" charset="0"/>
                    <a:ea typeface="Arial" charset="0"/>
                    <a:cs typeface="Arial" charset="0"/>
                  </a:rPr>
                  <a:t>221/221</a:t>
                </a:r>
                <a:endParaRPr kumimoji="1" lang="mr-IN" altLang="zh-CN" sz="700" b="1" dirty="0">
                  <a:solidFill>
                    <a:schemeClr val="bg1"/>
                  </a:solidFill>
                  <a:latin typeface="Arial" charset="0"/>
                  <a:ea typeface="Arial" charset="0"/>
                  <a:cs typeface="Arial" charset="0"/>
                </a:endParaRPr>
              </a:p>
            </p:txBody>
          </p:sp>
          <p:sp>
            <p:nvSpPr>
              <p:cNvPr id="36" name="矩形 12">
                <a:extLst>
                  <a:ext uri="{FF2B5EF4-FFF2-40B4-BE49-F238E27FC236}">
                    <a16:creationId xmlns:a16="http://schemas.microsoft.com/office/drawing/2014/main" id="{883734A3-2645-434A-9DCC-1416B6C687CC}"/>
                  </a:ext>
                </a:extLst>
              </p:cNvPr>
              <p:cNvSpPr/>
              <p:nvPr userDrawn="1"/>
            </p:nvSpPr>
            <p:spPr>
              <a:xfrm>
                <a:off x="13288175" y="3785971"/>
                <a:ext cx="885201" cy="462672"/>
              </a:xfrm>
              <a:prstGeom prst="rect">
                <a:avLst/>
              </a:prstGeom>
              <a:solidFill>
                <a:srgbClr val="E98C8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233</a:t>
                </a:r>
                <a:r>
                  <a:rPr kumimoji="1" lang="mr-IN" altLang="zh-CN" sz="700" b="1" dirty="0">
                    <a:solidFill>
                      <a:schemeClr val="tx2"/>
                    </a:solidFill>
                    <a:latin typeface="Arial" charset="0"/>
                    <a:ea typeface="Arial" charset="0"/>
                    <a:cs typeface="Arial" charset="0"/>
                  </a:rPr>
                  <a:t>/</a:t>
                </a:r>
                <a:r>
                  <a:rPr kumimoji="1" lang="en-US" altLang="zh-CN" sz="700" b="1" dirty="0">
                    <a:solidFill>
                      <a:schemeClr val="tx2"/>
                    </a:solidFill>
                    <a:latin typeface="Arial" charset="0"/>
                    <a:ea typeface="Arial" charset="0"/>
                    <a:cs typeface="Arial" charset="0"/>
                  </a:rPr>
                  <a:t>140/128</a:t>
                </a:r>
                <a:endParaRPr kumimoji="1" lang="mr-IN" altLang="zh-CN" sz="700" b="1" dirty="0">
                  <a:solidFill>
                    <a:schemeClr val="tx2"/>
                  </a:solidFill>
                  <a:latin typeface="Arial" charset="0"/>
                  <a:ea typeface="Arial" charset="0"/>
                  <a:cs typeface="Arial" charset="0"/>
                </a:endParaRPr>
              </a:p>
            </p:txBody>
          </p:sp>
          <p:sp>
            <p:nvSpPr>
              <p:cNvPr id="37" name="矩形 13">
                <a:extLst>
                  <a:ext uri="{FF2B5EF4-FFF2-40B4-BE49-F238E27FC236}">
                    <a16:creationId xmlns:a16="http://schemas.microsoft.com/office/drawing/2014/main" id="{1FF13552-FB3D-134A-A80A-6CFB35DFE1A1}"/>
                  </a:ext>
                </a:extLst>
              </p:cNvPr>
              <p:cNvSpPr/>
              <p:nvPr userDrawn="1"/>
            </p:nvSpPr>
            <p:spPr>
              <a:xfrm>
                <a:off x="13288175" y="3259312"/>
                <a:ext cx="885201" cy="462672"/>
              </a:xfrm>
              <a:prstGeom prst="rect">
                <a:avLst/>
              </a:prstGeom>
              <a:solidFill>
                <a:srgbClr val="A72126"/>
              </a:solidFill>
              <a:ln>
                <a:solidFill>
                  <a:srgbClr val="9F000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159</a:t>
                </a:r>
                <a:r>
                  <a:rPr kumimoji="1" lang="mr-IN" altLang="zh-CN" sz="700" b="1" dirty="0">
                    <a:solidFill>
                      <a:schemeClr val="tx2"/>
                    </a:solidFill>
                    <a:latin typeface="Arial" charset="0"/>
                    <a:ea typeface="Arial" charset="0"/>
                    <a:cs typeface="Arial" charset="0"/>
                  </a:rPr>
                  <a:t>/</a:t>
                </a:r>
                <a:r>
                  <a:rPr kumimoji="1" lang="en-US" altLang="zh-CN" sz="700" b="1" dirty="0">
                    <a:solidFill>
                      <a:schemeClr val="tx2"/>
                    </a:solidFill>
                    <a:latin typeface="Arial" charset="0"/>
                    <a:ea typeface="Arial" charset="0"/>
                    <a:cs typeface="Arial" charset="0"/>
                  </a:rPr>
                  <a:t>0/1</a:t>
                </a:r>
                <a:endParaRPr kumimoji="1" lang="mr-IN" altLang="zh-CN" sz="700" b="1" dirty="0">
                  <a:solidFill>
                    <a:schemeClr val="tx2"/>
                  </a:solidFill>
                  <a:latin typeface="Arial" charset="0"/>
                  <a:ea typeface="Arial" charset="0"/>
                  <a:cs typeface="Arial" charset="0"/>
                </a:endParaRPr>
              </a:p>
            </p:txBody>
          </p:sp>
          <p:sp>
            <p:nvSpPr>
              <p:cNvPr id="38" name="矩形 16">
                <a:extLst>
                  <a:ext uri="{FF2B5EF4-FFF2-40B4-BE49-F238E27FC236}">
                    <a16:creationId xmlns:a16="http://schemas.microsoft.com/office/drawing/2014/main" id="{0A96471B-CB12-1443-B01F-C14C9112C149}"/>
                  </a:ext>
                </a:extLst>
              </p:cNvPr>
              <p:cNvSpPr/>
              <p:nvPr userDrawn="1"/>
            </p:nvSpPr>
            <p:spPr>
              <a:xfrm>
                <a:off x="13288175" y="4836793"/>
                <a:ext cx="885201" cy="462672"/>
              </a:xfrm>
              <a:prstGeom prst="rect">
                <a:avLst/>
              </a:prstGeom>
              <a:solidFill>
                <a:srgbClr val="F5DC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bg1"/>
                    </a:solidFill>
                    <a:latin typeface="Arial" charset="0"/>
                    <a:ea typeface="Arial" charset="0"/>
                    <a:cs typeface="Arial" charset="0"/>
                  </a:rPr>
                  <a:t>RGB</a:t>
                </a:r>
                <a:r>
                  <a:rPr kumimoji="1" lang="en-US" altLang="zh-CN" sz="700" b="1" dirty="0">
                    <a:solidFill>
                      <a:schemeClr val="bg1"/>
                    </a:solidFill>
                    <a:latin typeface="Arial" charset="0"/>
                    <a:ea typeface="Arial" charset="0"/>
                    <a:cs typeface="Arial" charset="0"/>
                  </a:rPr>
                  <a:t> 245</a:t>
                </a:r>
                <a:r>
                  <a:rPr kumimoji="1" lang="mr-IN" altLang="zh-CN" sz="700" b="1" dirty="0">
                    <a:solidFill>
                      <a:schemeClr val="bg1"/>
                    </a:solidFill>
                    <a:latin typeface="Arial" charset="0"/>
                    <a:ea typeface="Arial" charset="0"/>
                    <a:cs typeface="Arial" charset="0"/>
                  </a:rPr>
                  <a:t>/</a:t>
                </a:r>
                <a:r>
                  <a:rPr kumimoji="1" lang="en-US" altLang="zh-CN" sz="700" b="1" dirty="0">
                    <a:solidFill>
                      <a:schemeClr val="bg1"/>
                    </a:solidFill>
                    <a:latin typeface="Arial" charset="0"/>
                    <a:ea typeface="Arial" charset="0"/>
                    <a:cs typeface="Arial" charset="0"/>
                  </a:rPr>
                  <a:t>220/87</a:t>
                </a:r>
                <a:endParaRPr kumimoji="1" lang="mr-IN" altLang="zh-CN" sz="700" b="1" dirty="0">
                  <a:solidFill>
                    <a:schemeClr val="bg1"/>
                  </a:solidFill>
                  <a:latin typeface="Arial" charset="0"/>
                  <a:ea typeface="Arial" charset="0"/>
                  <a:cs typeface="Arial" charset="0"/>
                </a:endParaRPr>
              </a:p>
            </p:txBody>
          </p:sp>
          <p:sp>
            <p:nvSpPr>
              <p:cNvPr id="39" name="矩形 17">
                <a:extLst>
                  <a:ext uri="{FF2B5EF4-FFF2-40B4-BE49-F238E27FC236}">
                    <a16:creationId xmlns:a16="http://schemas.microsoft.com/office/drawing/2014/main" id="{61890D59-CF8B-1449-A836-3A304EC9A907}"/>
                  </a:ext>
                </a:extLst>
              </p:cNvPr>
              <p:cNvSpPr/>
              <p:nvPr userDrawn="1"/>
            </p:nvSpPr>
            <p:spPr>
              <a:xfrm>
                <a:off x="13288175" y="4319278"/>
                <a:ext cx="885201" cy="462672"/>
              </a:xfrm>
              <a:prstGeom prst="rect">
                <a:avLst/>
              </a:prstGeom>
              <a:solidFill>
                <a:srgbClr val="F085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240</a:t>
                </a:r>
                <a:r>
                  <a:rPr kumimoji="1" lang="mr-IN" altLang="zh-CN" sz="700" b="1" dirty="0">
                    <a:solidFill>
                      <a:schemeClr val="tx2"/>
                    </a:solidFill>
                    <a:latin typeface="Arial" charset="0"/>
                    <a:ea typeface="Arial" charset="0"/>
                    <a:cs typeface="Arial" charset="0"/>
                  </a:rPr>
                  <a:t>/</a:t>
                </a:r>
                <a:r>
                  <a:rPr kumimoji="1" lang="en-US" altLang="zh-CN" sz="700" b="1" dirty="0">
                    <a:solidFill>
                      <a:schemeClr val="tx2"/>
                    </a:solidFill>
                    <a:latin typeface="Arial" charset="0"/>
                    <a:ea typeface="Arial" charset="0"/>
                    <a:cs typeface="Arial" charset="0"/>
                  </a:rPr>
                  <a:t>133/0</a:t>
                </a:r>
                <a:endParaRPr kumimoji="1" lang="mr-IN" altLang="zh-CN" sz="700" b="1" dirty="0">
                  <a:solidFill>
                    <a:schemeClr val="tx2"/>
                  </a:solidFill>
                  <a:latin typeface="Arial" charset="0"/>
                  <a:ea typeface="Arial" charset="0"/>
                  <a:cs typeface="Arial" charset="0"/>
                </a:endParaRPr>
              </a:p>
            </p:txBody>
          </p:sp>
          <p:sp>
            <p:nvSpPr>
              <p:cNvPr id="40" name="矩形 18">
                <a:extLst>
                  <a:ext uri="{FF2B5EF4-FFF2-40B4-BE49-F238E27FC236}">
                    <a16:creationId xmlns:a16="http://schemas.microsoft.com/office/drawing/2014/main" id="{0466A1E1-E7C7-FD49-9880-9E44BED19FF5}"/>
                  </a:ext>
                </a:extLst>
              </p:cNvPr>
              <p:cNvSpPr/>
              <p:nvPr userDrawn="1"/>
            </p:nvSpPr>
            <p:spPr>
              <a:xfrm>
                <a:off x="13288171" y="5880294"/>
                <a:ext cx="911019" cy="462672"/>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181</a:t>
                </a:r>
                <a:r>
                  <a:rPr kumimoji="1" lang="mr-IN" altLang="zh-CN" sz="700" b="1" dirty="0">
                    <a:solidFill>
                      <a:schemeClr val="tx2"/>
                    </a:solidFill>
                    <a:latin typeface="Arial" charset="0"/>
                    <a:ea typeface="Arial" charset="0"/>
                    <a:cs typeface="Arial" charset="0"/>
                  </a:rPr>
                  <a:t>/</a:t>
                </a:r>
                <a:r>
                  <a:rPr kumimoji="1" lang="en-US" altLang="zh-CN" sz="700" b="1" dirty="0">
                    <a:solidFill>
                      <a:schemeClr val="tx2"/>
                    </a:solidFill>
                    <a:latin typeface="Arial" charset="0"/>
                    <a:ea typeface="Arial" charset="0"/>
                    <a:cs typeface="Arial" charset="0"/>
                  </a:rPr>
                  <a:t>181/181</a:t>
                </a:r>
                <a:endParaRPr kumimoji="1" lang="mr-IN" altLang="zh-CN" sz="700" b="1" dirty="0">
                  <a:solidFill>
                    <a:schemeClr val="tx2"/>
                  </a:solidFill>
                  <a:latin typeface="Arial" charset="0"/>
                  <a:ea typeface="Arial" charset="0"/>
                  <a:cs typeface="Arial" charset="0"/>
                </a:endParaRPr>
              </a:p>
            </p:txBody>
          </p:sp>
          <p:sp>
            <p:nvSpPr>
              <p:cNvPr id="42" name="矩形 19">
                <a:extLst>
                  <a:ext uri="{FF2B5EF4-FFF2-40B4-BE49-F238E27FC236}">
                    <a16:creationId xmlns:a16="http://schemas.microsoft.com/office/drawing/2014/main" id="{B21AD6AC-1275-0142-A9EA-D77B26CB40EF}"/>
                  </a:ext>
                </a:extLst>
              </p:cNvPr>
              <p:cNvSpPr/>
              <p:nvPr userDrawn="1"/>
            </p:nvSpPr>
            <p:spPr>
              <a:xfrm>
                <a:off x="13288171" y="5362779"/>
                <a:ext cx="911019" cy="462672"/>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89</a:t>
                </a:r>
                <a:r>
                  <a:rPr kumimoji="1" lang="mr-IN" altLang="zh-CN" sz="700" b="1" dirty="0">
                    <a:solidFill>
                      <a:schemeClr val="tx2"/>
                    </a:solidFill>
                    <a:latin typeface="Arial" charset="0"/>
                    <a:ea typeface="Arial" charset="0"/>
                    <a:cs typeface="Arial" charset="0"/>
                  </a:rPr>
                  <a:t>/</a:t>
                </a:r>
                <a:r>
                  <a:rPr kumimoji="1" lang="en-US" altLang="zh-CN" sz="700" b="1" dirty="0">
                    <a:solidFill>
                      <a:schemeClr val="tx2"/>
                    </a:solidFill>
                    <a:latin typeface="Arial" charset="0"/>
                    <a:ea typeface="Arial" charset="0"/>
                    <a:cs typeface="Arial" charset="0"/>
                  </a:rPr>
                  <a:t>87/87</a:t>
                </a:r>
                <a:endParaRPr kumimoji="1" lang="mr-IN" altLang="zh-CN" sz="700" b="1" dirty="0">
                  <a:solidFill>
                    <a:schemeClr val="tx2"/>
                  </a:solidFill>
                  <a:latin typeface="Arial" charset="0"/>
                  <a:ea typeface="Arial" charset="0"/>
                  <a:cs typeface="Arial" charset="0"/>
                </a:endParaRPr>
              </a:p>
            </p:txBody>
          </p:sp>
          <p:sp>
            <p:nvSpPr>
              <p:cNvPr id="43" name="矩形 22">
                <a:extLst>
                  <a:ext uri="{FF2B5EF4-FFF2-40B4-BE49-F238E27FC236}">
                    <a16:creationId xmlns:a16="http://schemas.microsoft.com/office/drawing/2014/main" id="{238BAC2A-AE09-A84D-875D-8472236D6610}"/>
                  </a:ext>
                </a:extLst>
              </p:cNvPr>
              <p:cNvSpPr/>
              <p:nvPr userDrawn="1"/>
            </p:nvSpPr>
            <p:spPr>
              <a:xfrm>
                <a:off x="13288171" y="6403948"/>
                <a:ext cx="911019" cy="462672"/>
              </a:xfrm>
              <a:prstGeom prst="rect">
                <a:avLst/>
              </a:prstGeom>
              <a:solidFill>
                <a:srgbClr val="FFFFFF"/>
              </a:solidFill>
              <a:ln w="6350">
                <a:solidFill>
                  <a:schemeClr val="bg1">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bg1"/>
                    </a:solidFill>
                    <a:latin typeface="Arial" charset="0"/>
                    <a:ea typeface="Arial" charset="0"/>
                    <a:cs typeface="Arial" charset="0"/>
                  </a:rPr>
                  <a:t>RGB</a:t>
                </a:r>
                <a:r>
                  <a:rPr kumimoji="1" lang="en-US" altLang="zh-CN" sz="700" b="1" dirty="0">
                    <a:solidFill>
                      <a:schemeClr val="bg1"/>
                    </a:solidFill>
                    <a:latin typeface="Arial" charset="0"/>
                    <a:ea typeface="Arial" charset="0"/>
                    <a:cs typeface="Arial" charset="0"/>
                  </a:rPr>
                  <a:t> 255</a:t>
                </a:r>
                <a:r>
                  <a:rPr kumimoji="1" lang="mr-IN" altLang="zh-CN" sz="700" b="1" dirty="0">
                    <a:solidFill>
                      <a:schemeClr val="bg1"/>
                    </a:solidFill>
                    <a:latin typeface="Arial" charset="0"/>
                    <a:ea typeface="Arial" charset="0"/>
                    <a:cs typeface="Arial" charset="0"/>
                  </a:rPr>
                  <a:t>/</a:t>
                </a:r>
                <a:r>
                  <a:rPr kumimoji="1" lang="en-US" altLang="zh-CN" sz="700" b="1" dirty="0">
                    <a:solidFill>
                      <a:schemeClr val="bg1"/>
                    </a:solidFill>
                    <a:latin typeface="Arial" charset="0"/>
                    <a:ea typeface="Arial" charset="0"/>
                    <a:cs typeface="Arial" charset="0"/>
                  </a:rPr>
                  <a:t>255/255</a:t>
                </a:r>
                <a:endParaRPr kumimoji="1" lang="mr-IN" altLang="zh-CN" sz="700" b="1" dirty="0">
                  <a:solidFill>
                    <a:schemeClr val="bg1"/>
                  </a:solidFill>
                  <a:latin typeface="Arial" charset="0"/>
                  <a:ea typeface="Arial" charset="0"/>
                  <a:cs typeface="Arial" charset="0"/>
                </a:endParaRPr>
              </a:p>
            </p:txBody>
          </p:sp>
        </p:grpSp>
      </p:grpSp>
      <p:pic>
        <p:nvPicPr>
          <p:cNvPr id="2" name="图片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94671" y="6321130"/>
            <a:ext cx="1268910" cy="277546"/>
          </a:xfrm>
          <a:prstGeom prst="rect">
            <a:avLst/>
          </a:prstGeom>
        </p:spPr>
      </p:pic>
    </p:spTree>
    <p:extLst>
      <p:ext uri="{BB962C8B-B14F-4D97-AF65-F5344CB8AC3E}">
        <p14:creationId xmlns:p14="http://schemas.microsoft.com/office/powerpoint/2010/main" val="534188973"/>
      </p:ext>
    </p:extLst>
  </p:cSld>
  <p:clrMap bg1="lt1" tx1="dk1" bg2="lt2" tx2="dk2" accent1="accent1" accent2="accent2" accent3="accent3" accent4="accent4" accent5="accent5" accent6="accent6" hlink="hlink" folHlink="folHlink"/>
  <p:sldLayoutIdLst>
    <p:sldLayoutId id="2147484282" r:id="rId1"/>
  </p:sldLayoutIdLst>
  <p:hf hdr="0" ftr="0" dt="0"/>
  <p:txStyles>
    <p:titleStyle>
      <a:lvl1pPr algn="l" defTabSz="1187679" rtl="0" eaLnBrk="1" latinLnBrk="0" hangingPunct="1">
        <a:lnSpc>
          <a:spcPct val="90000"/>
        </a:lnSpc>
        <a:spcBef>
          <a:spcPct val="0"/>
        </a:spcBef>
        <a:buNone/>
        <a:defRPr sz="5715" kern="1200">
          <a:solidFill>
            <a:schemeClr val="tx1"/>
          </a:solidFill>
          <a:latin typeface="+mj-lt"/>
          <a:ea typeface="+mj-ea"/>
          <a:cs typeface="+mj-cs"/>
        </a:defRPr>
      </a:lvl1pPr>
    </p:titleStyle>
    <p:bodyStyle>
      <a:lvl1pPr marL="296920" indent="-296920" algn="l" defTabSz="1187679"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760" indent="-296920" algn="l" defTabSz="1187679"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600" indent="-296920" algn="l" defTabSz="1187679"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440"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280"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120"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59960"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3800"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7639"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679" rtl="0" eaLnBrk="1" latinLnBrk="0" hangingPunct="1">
        <a:defRPr sz="2338" kern="1200">
          <a:solidFill>
            <a:schemeClr val="tx1"/>
          </a:solidFill>
          <a:latin typeface="+mn-lt"/>
          <a:ea typeface="+mn-ea"/>
          <a:cs typeface="+mn-cs"/>
        </a:defRPr>
      </a:lvl1pPr>
      <a:lvl2pPr marL="593841" algn="l" defTabSz="1187679" rtl="0" eaLnBrk="1" latinLnBrk="0" hangingPunct="1">
        <a:defRPr sz="2338" kern="1200">
          <a:solidFill>
            <a:schemeClr val="tx1"/>
          </a:solidFill>
          <a:latin typeface="+mn-lt"/>
          <a:ea typeface="+mn-ea"/>
          <a:cs typeface="+mn-cs"/>
        </a:defRPr>
      </a:lvl2pPr>
      <a:lvl3pPr marL="1187679" algn="l" defTabSz="1187679" rtl="0" eaLnBrk="1" latinLnBrk="0" hangingPunct="1">
        <a:defRPr sz="2338" kern="1200">
          <a:solidFill>
            <a:schemeClr val="tx1"/>
          </a:solidFill>
          <a:latin typeface="+mn-lt"/>
          <a:ea typeface="+mn-ea"/>
          <a:cs typeface="+mn-cs"/>
        </a:defRPr>
      </a:lvl3pPr>
      <a:lvl4pPr marL="1781521" algn="l" defTabSz="1187679" rtl="0" eaLnBrk="1" latinLnBrk="0" hangingPunct="1">
        <a:defRPr sz="2338" kern="1200">
          <a:solidFill>
            <a:schemeClr val="tx1"/>
          </a:solidFill>
          <a:latin typeface="+mn-lt"/>
          <a:ea typeface="+mn-ea"/>
          <a:cs typeface="+mn-cs"/>
        </a:defRPr>
      </a:lvl4pPr>
      <a:lvl5pPr marL="2375360" algn="l" defTabSz="1187679" rtl="0" eaLnBrk="1" latinLnBrk="0" hangingPunct="1">
        <a:defRPr sz="2338" kern="1200">
          <a:solidFill>
            <a:schemeClr val="tx1"/>
          </a:solidFill>
          <a:latin typeface="+mn-lt"/>
          <a:ea typeface="+mn-ea"/>
          <a:cs typeface="+mn-cs"/>
        </a:defRPr>
      </a:lvl5pPr>
      <a:lvl6pPr marL="2969200" algn="l" defTabSz="1187679" rtl="0" eaLnBrk="1" latinLnBrk="0" hangingPunct="1">
        <a:defRPr sz="2338" kern="1200">
          <a:solidFill>
            <a:schemeClr val="tx1"/>
          </a:solidFill>
          <a:latin typeface="+mn-lt"/>
          <a:ea typeface="+mn-ea"/>
          <a:cs typeface="+mn-cs"/>
        </a:defRPr>
      </a:lvl6pPr>
      <a:lvl7pPr marL="3563040" algn="l" defTabSz="1187679" rtl="0" eaLnBrk="1" latinLnBrk="0" hangingPunct="1">
        <a:defRPr sz="2338" kern="1200">
          <a:solidFill>
            <a:schemeClr val="tx1"/>
          </a:solidFill>
          <a:latin typeface="+mn-lt"/>
          <a:ea typeface="+mn-ea"/>
          <a:cs typeface="+mn-cs"/>
        </a:defRPr>
      </a:lvl7pPr>
      <a:lvl8pPr marL="4156881" algn="l" defTabSz="1187679" rtl="0" eaLnBrk="1" latinLnBrk="0" hangingPunct="1">
        <a:defRPr sz="2338" kern="1200">
          <a:solidFill>
            <a:schemeClr val="tx1"/>
          </a:solidFill>
          <a:latin typeface="+mn-lt"/>
          <a:ea typeface="+mn-ea"/>
          <a:cs typeface="+mn-cs"/>
        </a:defRPr>
      </a:lvl8pPr>
      <a:lvl9pPr marL="4750720" algn="l" defTabSz="1187679"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25">
          <p15:clr>
            <a:srgbClr val="F26B43"/>
          </p15:clr>
        </p15:guide>
        <p15:guide id="5" orient="horz" pos="4100">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785A3D6-1271-D247-9E96-1B376F4BE7BE}"/>
              </a:ext>
            </a:extLst>
          </p:cNvPr>
          <p:cNvSpPr txBox="1"/>
          <p:nvPr userDrawn="1"/>
        </p:nvSpPr>
        <p:spPr>
          <a:xfrm>
            <a:off x="1095325" y="6356939"/>
            <a:ext cx="3503509" cy="230832"/>
          </a:xfrm>
          <a:prstGeom prst="rect">
            <a:avLst/>
          </a:prstGeom>
          <a:noFill/>
        </p:spPr>
        <p:txBody>
          <a:bodyPr wrap="square" rtlCol="0">
            <a:spAutoFit/>
          </a:bodyPr>
          <a:lstStyle/>
          <a:p>
            <a:r>
              <a:rPr lang="en-US" altLang="zh-CN" sz="900" b="0" kern="1200" baseline="0" dirty="0">
                <a:solidFill>
                  <a:srgbClr val="1D1D1B"/>
                </a:solidFill>
                <a:latin typeface="Arial" panose="020B0604020202020204" pitchFamily="34" charset="0"/>
                <a:ea typeface="+mn-ea"/>
                <a:cs typeface="Arial" panose="020B0604020202020204" pitchFamily="34" charset="0"/>
              </a:rPr>
              <a:t>Huawei Proprietary - Restricted Distribution</a:t>
            </a:r>
            <a:endParaRPr lang="en-US" sz="900" b="0" kern="1200" baseline="0" dirty="0">
              <a:solidFill>
                <a:srgbClr val="1D1D1B"/>
              </a:solidFill>
              <a:latin typeface="Arial" panose="020B0604020202020204" pitchFamily="34" charset="0"/>
              <a:ea typeface="+mn-ea"/>
              <a:cs typeface="Arial" panose="020B0604020202020204" pitchFamily="34" charset="0"/>
            </a:endParaRPr>
          </a:p>
        </p:txBody>
      </p:sp>
      <p:sp>
        <p:nvSpPr>
          <p:cNvPr id="4" name="TextBox 3">
            <a:extLst>
              <a:ext uri="{FF2B5EF4-FFF2-40B4-BE49-F238E27FC236}">
                <a16:creationId xmlns:a16="http://schemas.microsoft.com/office/drawing/2014/main" id="{EABEE2EE-BF4D-7A4A-B3C6-9E47668CCD98}"/>
              </a:ext>
            </a:extLst>
          </p:cNvPr>
          <p:cNvSpPr txBox="1"/>
          <p:nvPr userDrawn="1"/>
        </p:nvSpPr>
        <p:spPr>
          <a:xfrm>
            <a:off x="734036" y="6402807"/>
            <a:ext cx="499664" cy="138499"/>
          </a:xfrm>
          <a:prstGeom prst="rect">
            <a:avLst/>
          </a:prstGeom>
          <a:noFill/>
        </p:spPr>
        <p:txBody>
          <a:bodyPr wrap="square" lIns="0" tIns="0" rIns="0" bIns="0" rtlCol="0">
            <a:spAutoFit/>
          </a:bodyPr>
          <a:lstStyle/>
          <a:p>
            <a:pPr marL="0" marR="0" lvl="0" indent="0" algn="l" defTabSz="890760" rtl="0" eaLnBrk="1" fontAlgn="auto" latinLnBrk="0" hangingPunct="1">
              <a:lnSpc>
                <a:spcPct val="100000"/>
              </a:lnSpc>
              <a:spcBef>
                <a:spcPts val="0"/>
              </a:spcBef>
              <a:spcAft>
                <a:spcPts val="0"/>
              </a:spcAft>
              <a:buClrTx/>
              <a:buSzTx/>
              <a:buFontTx/>
              <a:buNone/>
              <a:tabLst/>
              <a:defRPr/>
            </a:pPr>
            <a:fld id="{C3837181-38C6-AD4F-B8BA-B444770388BB}" type="slidenum">
              <a:rPr lang="en-US" sz="900" smtClean="0">
                <a:solidFill>
                  <a:srgbClr val="1D1D1B"/>
                </a:solidFill>
                <a:latin typeface="Arial" panose="020B0604020202020204" pitchFamily="34" charset="0"/>
                <a:cs typeface="Arial" panose="020B0604020202020204" pitchFamily="34" charset="0"/>
              </a:rPr>
              <a:pPr marL="0" marR="0" lvl="0" indent="0" algn="l" defTabSz="890760" rtl="0" eaLnBrk="1" fontAlgn="auto" latinLnBrk="0" hangingPunct="1">
                <a:lnSpc>
                  <a:spcPct val="100000"/>
                </a:lnSpc>
                <a:spcBef>
                  <a:spcPts val="0"/>
                </a:spcBef>
                <a:spcAft>
                  <a:spcPts val="0"/>
                </a:spcAft>
                <a:buClrTx/>
                <a:buSzTx/>
                <a:buFontTx/>
                <a:buNone/>
                <a:tabLst/>
                <a:defRPr/>
              </a:pPr>
              <a:t>‹#›</a:t>
            </a:fld>
            <a:endParaRPr lang="en-US" sz="900" dirty="0">
              <a:solidFill>
                <a:srgbClr val="1D1D1B"/>
              </a:solidFill>
              <a:latin typeface="Arial" panose="020B0604020202020204" pitchFamily="34" charset="0"/>
              <a:cs typeface="Arial" panose="020B0604020202020204" pitchFamily="34" charset="0"/>
            </a:endParaRPr>
          </a:p>
        </p:txBody>
      </p:sp>
      <p:grpSp>
        <p:nvGrpSpPr>
          <p:cNvPr id="88" name="Group 87">
            <a:extLst>
              <a:ext uri="{FF2B5EF4-FFF2-40B4-BE49-F238E27FC236}">
                <a16:creationId xmlns:a16="http://schemas.microsoft.com/office/drawing/2014/main" id="{37333705-F8D6-2847-B3CB-F2FAB51E2A3B}"/>
              </a:ext>
            </a:extLst>
          </p:cNvPr>
          <p:cNvGrpSpPr>
            <a:grpSpLocks noChangeAspect="1"/>
          </p:cNvGrpSpPr>
          <p:nvPr userDrawn="1"/>
        </p:nvGrpSpPr>
        <p:grpSpPr>
          <a:xfrm>
            <a:off x="12288870" y="2625390"/>
            <a:ext cx="1967717" cy="4233515"/>
            <a:chOff x="5343885" y="-48857"/>
            <a:chExt cx="3271316" cy="7037279"/>
          </a:xfrm>
        </p:grpSpPr>
        <p:sp>
          <p:nvSpPr>
            <p:cNvPr id="89" name="矩形 13">
              <a:extLst>
                <a:ext uri="{FF2B5EF4-FFF2-40B4-BE49-F238E27FC236}">
                  <a16:creationId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90" name="文本框 15">
              <a:extLst>
                <a:ext uri="{FF2B5EF4-FFF2-40B4-BE49-F238E27FC236}">
                  <a16:creationId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91" name="矩形 13">
              <a:extLst>
                <a:ext uri="{FF2B5EF4-FFF2-40B4-BE49-F238E27FC236}">
                  <a16:creationId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92" name="矩形 13">
              <a:extLst>
                <a:ext uri="{FF2B5EF4-FFF2-40B4-BE49-F238E27FC236}">
                  <a16:creationId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93" name="矩形 13">
              <a:extLst>
                <a:ext uri="{FF2B5EF4-FFF2-40B4-BE49-F238E27FC236}">
                  <a16:creationId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387"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94" name="矩形 13">
              <a:extLst>
                <a:ext uri="{FF2B5EF4-FFF2-40B4-BE49-F238E27FC236}">
                  <a16:creationId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95" name="矩形 13">
              <a:extLst>
                <a:ext uri="{FF2B5EF4-FFF2-40B4-BE49-F238E27FC236}">
                  <a16:creationId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96" name="矩形 13">
              <a:extLst>
                <a:ext uri="{FF2B5EF4-FFF2-40B4-BE49-F238E27FC236}">
                  <a16:creationId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97" name="文本框 15">
              <a:extLst>
                <a:ext uri="{FF2B5EF4-FFF2-40B4-BE49-F238E27FC236}">
                  <a16:creationId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98" name="矩形 13">
              <a:extLst>
                <a:ext uri="{FF2B5EF4-FFF2-40B4-BE49-F238E27FC236}">
                  <a16:creationId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99" name="矩形 13">
              <a:extLst>
                <a:ext uri="{FF2B5EF4-FFF2-40B4-BE49-F238E27FC236}">
                  <a16:creationId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100" name="矩形 13">
              <a:extLst>
                <a:ext uri="{FF2B5EF4-FFF2-40B4-BE49-F238E27FC236}">
                  <a16:creationId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101" name="矩形 13">
              <a:extLst>
                <a:ext uri="{FF2B5EF4-FFF2-40B4-BE49-F238E27FC236}">
                  <a16:creationId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102" name="矩形 13">
              <a:extLst>
                <a:ext uri="{FF2B5EF4-FFF2-40B4-BE49-F238E27FC236}">
                  <a16:creationId xmlns:a16="http://schemas.microsoft.com/office/drawing/2014/main" id="{371A8520-F934-304C-B57F-B49F768694E2}"/>
                </a:ext>
              </a:extLst>
            </p:cNvPr>
            <p:cNvSpPr/>
            <p:nvPr userDrawn="1"/>
          </p:nvSpPr>
          <p:spPr>
            <a:xfrm>
              <a:off x="6184543" y="4866463"/>
              <a:ext cx="791510" cy="664398"/>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103" name="矩形 13">
              <a:extLst>
                <a:ext uri="{FF2B5EF4-FFF2-40B4-BE49-F238E27FC236}">
                  <a16:creationId xmlns:a16="http://schemas.microsoft.com/office/drawing/2014/main" id="{B83004D7-279B-C14E-9FCF-870FA1B74FDF}"/>
                </a:ext>
              </a:extLst>
            </p:cNvPr>
            <p:cNvSpPr/>
            <p:nvPr userDrawn="1"/>
          </p:nvSpPr>
          <p:spPr>
            <a:xfrm>
              <a:off x="6182308" y="4134866"/>
              <a:ext cx="791510" cy="664398"/>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104" name="矩形 13">
              <a:extLst>
                <a:ext uri="{FF2B5EF4-FFF2-40B4-BE49-F238E27FC236}">
                  <a16:creationId xmlns:a16="http://schemas.microsoft.com/office/drawing/2014/main" id="{99635968-4E69-CC41-9D78-6DF253FE3035}"/>
                </a:ext>
              </a:extLst>
            </p:cNvPr>
            <p:cNvSpPr/>
            <p:nvPr userDrawn="1"/>
          </p:nvSpPr>
          <p:spPr>
            <a:xfrm>
              <a:off x="6177324" y="5596166"/>
              <a:ext cx="791510" cy="664398"/>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105" name="矩形 13">
              <a:extLst>
                <a:ext uri="{FF2B5EF4-FFF2-40B4-BE49-F238E27FC236}">
                  <a16:creationId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106" name="矩形 13">
              <a:extLst>
                <a:ext uri="{FF2B5EF4-FFF2-40B4-BE49-F238E27FC236}">
                  <a16:creationId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107" name="矩形 13">
              <a:extLst>
                <a:ext uri="{FF2B5EF4-FFF2-40B4-BE49-F238E27FC236}">
                  <a16:creationId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108" name="矩形 13">
              <a:extLst>
                <a:ext uri="{FF2B5EF4-FFF2-40B4-BE49-F238E27FC236}">
                  <a16:creationId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387"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109" name="矩形 13">
              <a:extLst>
                <a:ext uri="{FF2B5EF4-FFF2-40B4-BE49-F238E27FC236}">
                  <a16:creationId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110" name="矩形 13">
              <a:extLst>
                <a:ext uri="{FF2B5EF4-FFF2-40B4-BE49-F238E27FC236}">
                  <a16:creationId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111" name="矩形 13">
              <a:extLst>
                <a:ext uri="{FF2B5EF4-FFF2-40B4-BE49-F238E27FC236}">
                  <a16:creationId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112" name="矩形 13">
              <a:extLst>
                <a:ext uri="{FF2B5EF4-FFF2-40B4-BE49-F238E27FC236}">
                  <a16:creationId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113" name="矩形 13">
              <a:extLst>
                <a:ext uri="{FF2B5EF4-FFF2-40B4-BE49-F238E27FC236}">
                  <a16:creationId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114" name="矩形 13">
              <a:extLst>
                <a:ext uri="{FF2B5EF4-FFF2-40B4-BE49-F238E27FC236}">
                  <a16:creationId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115" name="矩形 13">
              <a:extLst>
                <a:ext uri="{FF2B5EF4-FFF2-40B4-BE49-F238E27FC236}">
                  <a16:creationId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116" name="矩形 13">
              <a:extLst>
                <a:ext uri="{FF2B5EF4-FFF2-40B4-BE49-F238E27FC236}">
                  <a16:creationId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387"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117" name="矩形 13">
              <a:extLst>
                <a:ext uri="{FF2B5EF4-FFF2-40B4-BE49-F238E27FC236}">
                  <a16:creationId xmlns:a16="http://schemas.microsoft.com/office/drawing/2014/main" id="{20725C9F-31AE-DB44-B70A-B4ECDEC0BC00}"/>
                </a:ext>
              </a:extLst>
            </p:cNvPr>
            <p:cNvSpPr/>
            <p:nvPr/>
          </p:nvSpPr>
          <p:spPr>
            <a:xfrm>
              <a:off x="7811114" y="3415851"/>
              <a:ext cx="791510" cy="664398"/>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118" name="矩形 13">
              <a:extLst>
                <a:ext uri="{FF2B5EF4-FFF2-40B4-BE49-F238E27FC236}">
                  <a16:creationId xmlns:a16="http://schemas.microsoft.com/office/drawing/2014/main" id="{AC5BCC27-B68D-0743-8E0B-E25F8D01C3A4}"/>
                </a:ext>
              </a:extLst>
            </p:cNvPr>
            <p:cNvSpPr/>
            <p:nvPr/>
          </p:nvSpPr>
          <p:spPr>
            <a:xfrm>
              <a:off x="7820945" y="4866463"/>
              <a:ext cx="791510" cy="664398"/>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119" name="矩形 13">
              <a:extLst>
                <a:ext uri="{FF2B5EF4-FFF2-40B4-BE49-F238E27FC236}">
                  <a16:creationId xmlns:a16="http://schemas.microsoft.com/office/drawing/2014/main" id="{51C2E83A-C975-6945-B2FD-5B22BBB53DB7}"/>
                </a:ext>
              </a:extLst>
            </p:cNvPr>
            <p:cNvSpPr/>
            <p:nvPr/>
          </p:nvSpPr>
          <p:spPr>
            <a:xfrm>
              <a:off x="7818707" y="4134866"/>
              <a:ext cx="791510" cy="664398"/>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120" name="矩形 13">
              <a:extLst>
                <a:ext uri="{FF2B5EF4-FFF2-40B4-BE49-F238E27FC236}">
                  <a16:creationId xmlns:a16="http://schemas.microsoft.com/office/drawing/2014/main" id="{BEE9A95F-6965-354F-A2C7-2E8C81DDA52F}"/>
                </a:ext>
              </a:extLst>
            </p:cNvPr>
            <p:cNvSpPr/>
            <p:nvPr/>
          </p:nvSpPr>
          <p:spPr>
            <a:xfrm>
              <a:off x="7823691" y="5596166"/>
              <a:ext cx="791510" cy="664398"/>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190/233/238</a:t>
              </a:r>
            </a:p>
          </p:txBody>
        </p:sp>
        <p:sp>
          <p:nvSpPr>
            <p:cNvPr id="121" name="矩形 13">
              <a:extLst>
                <a:ext uri="{FF2B5EF4-FFF2-40B4-BE49-F238E27FC236}">
                  <a16:creationId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122" name="矩形 13">
              <a:extLst>
                <a:ext uri="{FF2B5EF4-FFF2-40B4-BE49-F238E27FC236}">
                  <a16:creationId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123" name="矩形 13">
              <a:extLst>
                <a:ext uri="{FF2B5EF4-FFF2-40B4-BE49-F238E27FC236}">
                  <a16:creationId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0/0/0</a:t>
              </a:r>
            </a:p>
          </p:txBody>
        </p:sp>
        <p:sp>
          <p:nvSpPr>
            <p:cNvPr id="124" name="矩形 13">
              <a:extLst>
                <a:ext uri="{FF2B5EF4-FFF2-40B4-BE49-F238E27FC236}">
                  <a16:creationId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125" name="矩形 13">
              <a:extLst>
                <a:ext uri="{FF2B5EF4-FFF2-40B4-BE49-F238E27FC236}">
                  <a16:creationId xmlns:a16="http://schemas.microsoft.com/office/drawing/2014/main" id="{0B0545C9-147F-584F-80D2-EF13876D7D33}"/>
                </a:ext>
              </a:extLst>
            </p:cNvPr>
            <p:cNvSpPr/>
            <p:nvPr userDrawn="1"/>
          </p:nvSpPr>
          <p:spPr>
            <a:xfrm>
              <a:off x="6445335" y="6324024"/>
              <a:ext cx="513579" cy="664398"/>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126" name="矩形 13">
              <a:extLst>
                <a:ext uri="{FF2B5EF4-FFF2-40B4-BE49-F238E27FC236}">
                  <a16:creationId xmlns:a16="http://schemas.microsoft.com/office/drawing/2014/main" id="{44FD0A0B-0D45-3340-A523-465AC24134BF}"/>
                </a:ext>
              </a:extLst>
            </p:cNvPr>
            <p:cNvSpPr/>
            <p:nvPr userDrawn="1"/>
          </p:nvSpPr>
          <p:spPr>
            <a:xfrm>
              <a:off x="7003279" y="6324024"/>
              <a:ext cx="513579" cy="664398"/>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127" name="矩形 13">
              <a:extLst>
                <a:ext uri="{FF2B5EF4-FFF2-40B4-BE49-F238E27FC236}">
                  <a16:creationId xmlns:a16="http://schemas.microsoft.com/office/drawing/2014/main" id="{2C404A07-276B-3648-BB25-4EDB5905448C}"/>
                </a:ext>
              </a:extLst>
            </p:cNvPr>
            <p:cNvSpPr/>
            <p:nvPr userDrawn="1"/>
          </p:nvSpPr>
          <p:spPr>
            <a:xfrm>
              <a:off x="7551547" y="6324024"/>
              <a:ext cx="513579" cy="664398"/>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128" name="矩形 13">
              <a:extLst>
                <a:ext uri="{FF2B5EF4-FFF2-40B4-BE49-F238E27FC236}">
                  <a16:creationId xmlns:a16="http://schemas.microsoft.com/office/drawing/2014/main" id="{72B0F29C-A346-8946-9B8E-8F1B9DFF7AD0}"/>
                </a:ext>
              </a:extLst>
            </p:cNvPr>
            <p:cNvSpPr/>
            <p:nvPr userDrawn="1"/>
          </p:nvSpPr>
          <p:spPr>
            <a:xfrm>
              <a:off x="8098559" y="6324024"/>
              <a:ext cx="513579" cy="664398"/>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pic>
        <p:nvPicPr>
          <p:cNvPr id="47" name="Picture 46">
            <a:extLst>
              <a:ext uri="{FF2B5EF4-FFF2-40B4-BE49-F238E27FC236}">
                <a16:creationId xmlns:a16="http://schemas.microsoft.com/office/drawing/2014/main" id="{92D9040A-3082-2F49-987E-B51574332EF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94848" y="6323416"/>
            <a:ext cx="1270635" cy="275024"/>
          </a:xfrm>
          <a:prstGeom prst="rect">
            <a:avLst/>
          </a:prstGeom>
        </p:spPr>
      </p:pic>
    </p:spTree>
    <p:extLst>
      <p:ext uri="{BB962C8B-B14F-4D97-AF65-F5344CB8AC3E}">
        <p14:creationId xmlns:p14="http://schemas.microsoft.com/office/powerpoint/2010/main" val="2348218062"/>
      </p:ext>
    </p:extLst>
  </p:cSld>
  <p:clrMap bg1="lt1" tx1="dk1" bg2="lt2" tx2="dk2" accent1="accent1" accent2="accent2" accent3="accent3" accent4="accent4" accent5="accent5" accent6="accent6" hlink="hlink" folHlink="folHlink"/>
  <p:hf hdr="0" ftr="0" dt="0"/>
  <p:txStyles>
    <p:titleStyle>
      <a:lvl1pPr algn="l" defTabSz="1187679" rtl="0" eaLnBrk="1" latinLnBrk="0" hangingPunct="1">
        <a:lnSpc>
          <a:spcPct val="90000"/>
        </a:lnSpc>
        <a:spcBef>
          <a:spcPct val="0"/>
        </a:spcBef>
        <a:buNone/>
        <a:defRPr sz="5715" kern="1200">
          <a:solidFill>
            <a:schemeClr val="tx1"/>
          </a:solidFill>
          <a:latin typeface="+mj-lt"/>
          <a:ea typeface="+mj-ea"/>
          <a:cs typeface="+mj-cs"/>
        </a:defRPr>
      </a:lvl1pPr>
    </p:titleStyle>
    <p:bodyStyle>
      <a:lvl1pPr marL="296920" indent="-296920" algn="l" defTabSz="1187679"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760" indent="-296920" algn="l" defTabSz="1187679"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600" indent="-296920" algn="l" defTabSz="1187679"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440"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280"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120"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59960"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3800"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7639"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679" rtl="0" eaLnBrk="1" latinLnBrk="0" hangingPunct="1">
        <a:defRPr sz="2338" kern="1200">
          <a:solidFill>
            <a:schemeClr val="tx1"/>
          </a:solidFill>
          <a:latin typeface="+mn-lt"/>
          <a:ea typeface="+mn-ea"/>
          <a:cs typeface="+mn-cs"/>
        </a:defRPr>
      </a:lvl1pPr>
      <a:lvl2pPr marL="593841" algn="l" defTabSz="1187679" rtl="0" eaLnBrk="1" latinLnBrk="0" hangingPunct="1">
        <a:defRPr sz="2338" kern="1200">
          <a:solidFill>
            <a:schemeClr val="tx1"/>
          </a:solidFill>
          <a:latin typeface="+mn-lt"/>
          <a:ea typeface="+mn-ea"/>
          <a:cs typeface="+mn-cs"/>
        </a:defRPr>
      </a:lvl2pPr>
      <a:lvl3pPr marL="1187679" algn="l" defTabSz="1187679" rtl="0" eaLnBrk="1" latinLnBrk="0" hangingPunct="1">
        <a:defRPr sz="2338" kern="1200">
          <a:solidFill>
            <a:schemeClr val="tx1"/>
          </a:solidFill>
          <a:latin typeface="+mn-lt"/>
          <a:ea typeface="+mn-ea"/>
          <a:cs typeface="+mn-cs"/>
        </a:defRPr>
      </a:lvl3pPr>
      <a:lvl4pPr marL="1781521" algn="l" defTabSz="1187679" rtl="0" eaLnBrk="1" latinLnBrk="0" hangingPunct="1">
        <a:defRPr sz="2338" kern="1200">
          <a:solidFill>
            <a:schemeClr val="tx1"/>
          </a:solidFill>
          <a:latin typeface="+mn-lt"/>
          <a:ea typeface="+mn-ea"/>
          <a:cs typeface="+mn-cs"/>
        </a:defRPr>
      </a:lvl4pPr>
      <a:lvl5pPr marL="2375360" algn="l" defTabSz="1187679" rtl="0" eaLnBrk="1" latinLnBrk="0" hangingPunct="1">
        <a:defRPr sz="2338" kern="1200">
          <a:solidFill>
            <a:schemeClr val="tx1"/>
          </a:solidFill>
          <a:latin typeface="+mn-lt"/>
          <a:ea typeface="+mn-ea"/>
          <a:cs typeface="+mn-cs"/>
        </a:defRPr>
      </a:lvl5pPr>
      <a:lvl6pPr marL="2969200" algn="l" defTabSz="1187679" rtl="0" eaLnBrk="1" latinLnBrk="0" hangingPunct="1">
        <a:defRPr sz="2338" kern="1200">
          <a:solidFill>
            <a:schemeClr val="tx1"/>
          </a:solidFill>
          <a:latin typeface="+mn-lt"/>
          <a:ea typeface="+mn-ea"/>
          <a:cs typeface="+mn-cs"/>
        </a:defRPr>
      </a:lvl6pPr>
      <a:lvl7pPr marL="3563040" algn="l" defTabSz="1187679" rtl="0" eaLnBrk="1" latinLnBrk="0" hangingPunct="1">
        <a:defRPr sz="2338" kern="1200">
          <a:solidFill>
            <a:schemeClr val="tx1"/>
          </a:solidFill>
          <a:latin typeface="+mn-lt"/>
          <a:ea typeface="+mn-ea"/>
          <a:cs typeface="+mn-cs"/>
        </a:defRPr>
      </a:lvl7pPr>
      <a:lvl8pPr marL="4156881" algn="l" defTabSz="1187679" rtl="0" eaLnBrk="1" latinLnBrk="0" hangingPunct="1">
        <a:defRPr sz="2338" kern="1200">
          <a:solidFill>
            <a:schemeClr val="tx1"/>
          </a:solidFill>
          <a:latin typeface="+mn-lt"/>
          <a:ea typeface="+mn-ea"/>
          <a:cs typeface="+mn-cs"/>
        </a:defRPr>
      </a:lvl8pPr>
      <a:lvl9pPr marL="4750720" algn="l" defTabSz="1187679"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6249257"/>
      </p:ext>
    </p:extLst>
  </p:cSld>
  <p:clrMap bg1="lt1" tx1="dk1" bg2="lt2" tx2="dk2" accent1="accent1" accent2="accent2" accent3="accent3" accent4="accent4" accent5="accent5" accent6="accent6" hlink="hlink" folHlink="folHlink"/>
  <p:sldLayoutIdLst>
    <p:sldLayoutId id="2147484286" r:id="rId1"/>
  </p:sldLayoutIdLst>
  <p:hf hdr="0" ftr="0" dt="0"/>
  <p:txStyles>
    <p:titleStyle>
      <a:lvl1pPr algn="l" defTabSz="1186848" rtl="0" eaLnBrk="1" latinLnBrk="0" hangingPunct="1">
        <a:lnSpc>
          <a:spcPct val="90000"/>
        </a:lnSpc>
        <a:spcBef>
          <a:spcPct val="0"/>
        </a:spcBef>
        <a:buNone/>
        <a:defRPr sz="5712" kern="1200">
          <a:solidFill>
            <a:schemeClr val="tx1"/>
          </a:solidFill>
          <a:latin typeface="+mj-lt"/>
          <a:ea typeface="+mj-ea"/>
          <a:cs typeface="+mj-cs"/>
        </a:defRPr>
      </a:lvl1pPr>
    </p:titleStyle>
    <p:bodyStyle>
      <a:lvl1pPr marL="296712" indent="-296712" algn="l" defTabSz="1186848" rtl="0" eaLnBrk="1" latinLnBrk="0" hangingPunct="1">
        <a:lnSpc>
          <a:spcPct val="90000"/>
        </a:lnSpc>
        <a:spcBef>
          <a:spcPts val="1297"/>
        </a:spcBef>
        <a:buFont typeface="Arial" panose="020B0604020202020204" pitchFamily="34" charset="0"/>
        <a:buChar char="•"/>
        <a:defRPr sz="3634" kern="1200">
          <a:solidFill>
            <a:schemeClr val="tx1"/>
          </a:solidFill>
          <a:latin typeface="+mn-lt"/>
          <a:ea typeface="+mn-ea"/>
          <a:cs typeface="+mn-cs"/>
        </a:defRPr>
      </a:lvl1pPr>
      <a:lvl2pPr marL="890137" indent="-296712" algn="l" defTabSz="1186848" rtl="0" eaLnBrk="1" latinLnBrk="0" hangingPunct="1">
        <a:lnSpc>
          <a:spcPct val="90000"/>
        </a:lnSpc>
        <a:spcBef>
          <a:spcPts val="650"/>
        </a:spcBef>
        <a:buFont typeface="Arial" panose="020B0604020202020204" pitchFamily="34" charset="0"/>
        <a:buChar char="•"/>
        <a:defRPr sz="3116" kern="1200">
          <a:solidFill>
            <a:schemeClr val="tx1"/>
          </a:solidFill>
          <a:latin typeface="+mn-lt"/>
          <a:ea typeface="+mn-ea"/>
          <a:cs typeface="+mn-cs"/>
        </a:defRPr>
      </a:lvl2pPr>
      <a:lvl3pPr marL="1483560" indent="-296712" algn="l" defTabSz="1186848" rtl="0" eaLnBrk="1" latinLnBrk="0" hangingPunct="1">
        <a:lnSpc>
          <a:spcPct val="90000"/>
        </a:lnSpc>
        <a:spcBef>
          <a:spcPts val="650"/>
        </a:spcBef>
        <a:buFont typeface="Arial" panose="020B0604020202020204" pitchFamily="34" charset="0"/>
        <a:buChar char="•"/>
        <a:defRPr sz="2596" kern="1200">
          <a:solidFill>
            <a:schemeClr val="tx1"/>
          </a:solidFill>
          <a:latin typeface="+mn-lt"/>
          <a:ea typeface="+mn-ea"/>
          <a:cs typeface="+mn-cs"/>
        </a:defRPr>
      </a:lvl3pPr>
      <a:lvl4pPr marL="2076986"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4pPr>
      <a:lvl5pPr marL="2670409"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5pPr>
      <a:lvl6pPr marL="3263834"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6pPr>
      <a:lvl7pPr marL="3857258"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7pPr>
      <a:lvl8pPr marL="4450682"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8pPr>
      <a:lvl9pPr marL="5044107"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9pPr>
    </p:bodyStyle>
    <p:otherStyle>
      <a:defPPr>
        <a:defRPr lang="en-US"/>
      </a:defPPr>
      <a:lvl1pPr marL="0" algn="l" defTabSz="1186848" rtl="0" eaLnBrk="1" latinLnBrk="0" hangingPunct="1">
        <a:defRPr sz="2336" kern="1200">
          <a:solidFill>
            <a:schemeClr val="tx1"/>
          </a:solidFill>
          <a:latin typeface="+mn-lt"/>
          <a:ea typeface="+mn-ea"/>
          <a:cs typeface="+mn-cs"/>
        </a:defRPr>
      </a:lvl1pPr>
      <a:lvl2pPr marL="593425" algn="l" defTabSz="1186848" rtl="0" eaLnBrk="1" latinLnBrk="0" hangingPunct="1">
        <a:defRPr sz="2336" kern="1200">
          <a:solidFill>
            <a:schemeClr val="tx1"/>
          </a:solidFill>
          <a:latin typeface="+mn-lt"/>
          <a:ea typeface="+mn-ea"/>
          <a:cs typeface="+mn-cs"/>
        </a:defRPr>
      </a:lvl2pPr>
      <a:lvl3pPr marL="1186848" algn="l" defTabSz="1186848" rtl="0" eaLnBrk="1" latinLnBrk="0" hangingPunct="1">
        <a:defRPr sz="2336" kern="1200">
          <a:solidFill>
            <a:schemeClr val="tx1"/>
          </a:solidFill>
          <a:latin typeface="+mn-lt"/>
          <a:ea typeface="+mn-ea"/>
          <a:cs typeface="+mn-cs"/>
        </a:defRPr>
      </a:lvl3pPr>
      <a:lvl4pPr marL="1780274" algn="l" defTabSz="1186848" rtl="0" eaLnBrk="1" latinLnBrk="0" hangingPunct="1">
        <a:defRPr sz="2336" kern="1200">
          <a:solidFill>
            <a:schemeClr val="tx1"/>
          </a:solidFill>
          <a:latin typeface="+mn-lt"/>
          <a:ea typeface="+mn-ea"/>
          <a:cs typeface="+mn-cs"/>
        </a:defRPr>
      </a:lvl4pPr>
      <a:lvl5pPr marL="2373698" algn="l" defTabSz="1186848" rtl="0" eaLnBrk="1" latinLnBrk="0" hangingPunct="1">
        <a:defRPr sz="2336" kern="1200">
          <a:solidFill>
            <a:schemeClr val="tx1"/>
          </a:solidFill>
          <a:latin typeface="+mn-lt"/>
          <a:ea typeface="+mn-ea"/>
          <a:cs typeface="+mn-cs"/>
        </a:defRPr>
      </a:lvl5pPr>
      <a:lvl6pPr marL="2967122" algn="l" defTabSz="1186848" rtl="0" eaLnBrk="1" latinLnBrk="0" hangingPunct="1">
        <a:defRPr sz="2336" kern="1200">
          <a:solidFill>
            <a:schemeClr val="tx1"/>
          </a:solidFill>
          <a:latin typeface="+mn-lt"/>
          <a:ea typeface="+mn-ea"/>
          <a:cs typeface="+mn-cs"/>
        </a:defRPr>
      </a:lvl6pPr>
      <a:lvl7pPr marL="3560546" algn="l" defTabSz="1186848" rtl="0" eaLnBrk="1" latinLnBrk="0" hangingPunct="1">
        <a:defRPr sz="2336" kern="1200">
          <a:solidFill>
            <a:schemeClr val="tx1"/>
          </a:solidFill>
          <a:latin typeface="+mn-lt"/>
          <a:ea typeface="+mn-ea"/>
          <a:cs typeface="+mn-cs"/>
        </a:defRPr>
      </a:lvl7pPr>
      <a:lvl8pPr marL="4153972" algn="l" defTabSz="1186848" rtl="0" eaLnBrk="1" latinLnBrk="0" hangingPunct="1">
        <a:defRPr sz="2336" kern="1200">
          <a:solidFill>
            <a:schemeClr val="tx1"/>
          </a:solidFill>
          <a:latin typeface="+mn-lt"/>
          <a:ea typeface="+mn-ea"/>
          <a:cs typeface="+mn-cs"/>
        </a:defRPr>
      </a:lvl8pPr>
      <a:lvl9pPr marL="4747395" algn="l" defTabSz="1186848" rtl="0" eaLnBrk="1" latinLnBrk="0" hangingPunct="1">
        <a:defRPr sz="2336"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6C87655-05F1-F24B-A043-66EB4115A51F}"/>
              </a:ext>
            </a:extLst>
          </p:cNvPr>
          <p:cNvSpPr>
            <a:spLocks noGrp="1"/>
          </p:cNvSpPr>
          <p:nvPr>
            <p:ph type="ctrTitle"/>
          </p:nvPr>
        </p:nvSpPr>
        <p:spPr>
          <a:xfrm>
            <a:off x="936465" y="1219200"/>
            <a:ext cx="6801601" cy="1219200"/>
          </a:xfrm>
          <a:prstGeom prst="rect">
            <a:avLst/>
          </a:prstGeom>
        </p:spPr>
        <p:txBody>
          <a:bodyPr>
            <a:noAutofit/>
          </a:bodyPr>
          <a:lstStyle/>
          <a:p>
            <a:r>
              <a:rPr lang="en-US" altLang="zh-CN" sz="4000" b="1" dirty="0">
                <a:solidFill>
                  <a:srgbClr val="990000"/>
                </a:solidFill>
                <a:latin typeface="微软雅黑" panose="020B0503020204020204" pitchFamily="34" charset="-122"/>
                <a:ea typeface="微软雅黑" panose="020B0503020204020204" pitchFamily="34" charset="-122"/>
              </a:rPr>
              <a:t>AI Agent Definition</a:t>
            </a:r>
            <a:endParaRPr lang="en-US" sz="3200" b="1" dirty="0">
              <a:latin typeface="微软雅黑" panose="020B0503020204020204" pitchFamily="34" charset="-122"/>
              <a:ea typeface="微软雅黑" panose="020B0503020204020204" pitchFamily="34" charset="-122"/>
            </a:endParaRPr>
          </a:p>
        </p:txBody>
      </p:sp>
      <p:sp>
        <p:nvSpPr>
          <p:cNvPr id="3" name="Title 3">
            <a:extLst>
              <a:ext uri="{FF2B5EF4-FFF2-40B4-BE49-F238E27FC236}">
                <a16:creationId xmlns:a16="http://schemas.microsoft.com/office/drawing/2014/main" id="{26C87655-05F1-F24B-A043-66EB4115A51F}"/>
              </a:ext>
            </a:extLst>
          </p:cNvPr>
          <p:cNvSpPr txBox="1">
            <a:spLocks/>
          </p:cNvSpPr>
          <p:nvPr/>
        </p:nvSpPr>
        <p:spPr>
          <a:xfrm>
            <a:off x="936465" y="3733800"/>
            <a:ext cx="3744416" cy="1080120"/>
          </a:xfrm>
          <a:prstGeom prst="rect">
            <a:avLst/>
          </a:prstGeom>
        </p:spPr>
        <p:txBody>
          <a:bodyPr vert="horz" lIns="0" tIns="0" rIns="0" bIns="0" rtlCol="0" anchor="t">
            <a:noAutofit/>
          </a:bodyPr>
          <a:lstStyle>
            <a:lvl1pPr algn="l" defTabSz="1217737" rtl="0" eaLnBrk="1" latinLnBrk="0" hangingPunct="1">
              <a:spcBef>
                <a:spcPct val="0"/>
              </a:spcBef>
              <a:buNone/>
              <a:defRPr sz="3199" b="0" i="0" kern="1200">
                <a:solidFill>
                  <a:schemeClr val="tx1"/>
                </a:solidFill>
                <a:latin typeface="+mj-lt"/>
                <a:ea typeface="Microsoft YaHei" panose="020B0503020204020204" pitchFamily="34" charset="-122"/>
                <a:cs typeface="+mj-cs"/>
              </a:defRPr>
            </a:lvl1pPr>
          </a:lstStyle>
          <a:p>
            <a:r>
              <a:rPr lang="en-US" altLang="zh-CN" sz="1800" b="1" dirty="0">
                <a:latin typeface="微软雅黑" panose="020B0503020204020204" pitchFamily="34" charset="-122"/>
                <a:ea typeface="微软雅黑" panose="020B0503020204020204" pitchFamily="34" charset="-122"/>
              </a:rPr>
              <a:t>Huawei</a:t>
            </a:r>
          </a:p>
        </p:txBody>
      </p:sp>
      <p:sp>
        <p:nvSpPr>
          <p:cNvPr id="2" name="Rectangle 1">
            <a:extLst>
              <a:ext uri="{FF2B5EF4-FFF2-40B4-BE49-F238E27FC236}">
                <a16:creationId xmlns:a16="http://schemas.microsoft.com/office/drawing/2014/main" id="{DD61102E-155F-4E23-B0C1-8F279CBE1648}"/>
              </a:ext>
            </a:extLst>
          </p:cNvPr>
          <p:cNvSpPr/>
          <p:nvPr/>
        </p:nvSpPr>
        <p:spPr>
          <a:xfrm>
            <a:off x="230187" y="152400"/>
            <a:ext cx="11582400" cy="646331"/>
          </a:xfrm>
          <a:prstGeom prst="rect">
            <a:avLst/>
          </a:prstGeom>
        </p:spPr>
        <p:txBody>
          <a:bodyPr wrap="square">
            <a:spAutoFit/>
          </a:bodyPr>
          <a:lstStyle/>
          <a:p>
            <a:pPr>
              <a:spcAft>
                <a:spcPts val="0"/>
              </a:spcAft>
              <a:tabLst>
                <a:tab pos="5850890" algn="r"/>
              </a:tabLst>
            </a:pPr>
            <a:r>
              <a:rPr lang="en-GB" b="1" dirty="0">
                <a:latin typeface="Arial" panose="020B0604020202020204" pitchFamily="34" charset="0"/>
                <a:ea typeface="MS Mincho"/>
              </a:rPr>
              <a:t>3GPP TSG-SA WG1 Meeting #109 	                			S1-250281   </a:t>
            </a:r>
            <a:endParaRPr lang="en-US" sz="1200" dirty="0">
              <a:latin typeface="Times New Roman" panose="02020603050405020304" pitchFamily="18" charset="0"/>
              <a:ea typeface="Times New Roman" panose="02020603050405020304" pitchFamily="18" charset="0"/>
            </a:endParaRPr>
          </a:p>
          <a:p>
            <a:r>
              <a:rPr lang="en-GB" b="1" dirty="0">
                <a:latin typeface="Arial" panose="020B0604020202020204" pitchFamily="34" charset="0"/>
              </a:rPr>
              <a:t>17-21 February 2025, Athens, Greece</a:t>
            </a:r>
            <a:endParaRPr lang="en-US" b="1" dirty="0">
              <a:latin typeface="Arial" panose="020B0604020202020204" pitchFamily="34" charset="0"/>
            </a:endParaRPr>
          </a:p>
        </p:txBody>
      </p:sp>
    </p:spTree>
    <p:extLst>
      <p:ext uri="{BB962C8B-B14F-4D97-AF65-F5344CB8AC3E}">
        <p14:creationId xmlns:p14="http://schemas.microsoft.com/office/powerpoint/2010/main" val="22613241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230187" y="60484"/>
            <a:ext cx="10058400" cy="474052"/>
          </a:xfrm>
        </p:spPr>
        <p:txBody>
          <a:bodyPr>
            <a:normAutofit/>
          </a:bodyPr>
          <a:lstStyle/>
          <a:p>
            <a:r>
              <a:rPr lang="en-US" altLang="zh-CN" sz="2800" b="1" dirty="0">
                <a:solidFill>
                  <a:srgbClr val="C00000"/>
                </a:solidFill>
              </a:rPr>
              <a:t>The baseline for discussion</a:t>
            </a:r>
            <a:endParaRPr lang="zh-CN" altLang="en-US" sz="2800" b="1" dirty="0">
              <a:solidFill>
                <a:srgbClr val="C00000"/>
              </a:solidFill>
            </a:endParaRPr>
          </a:p>
        </p:txBody>
      </p:sp>
      <p:sp>
        <p:nvSpPr>
          <p:cNvPr id="3" name="内容占位符 2"/>
          <p:cNvSpPr>
            <a:spLocks noGrp="1"/>
          </p:cNvSpPr>
          <p:nvPr>
            <p:ph idx="12"/>
          </p:nvPr>
        </p:nvSpPr>
        <p:spPr>
          <a:xfrm>
            <a:off x="306387" y="820353"/>
            <a:ext cx="11184962" cy="685800"/>
          </a:xfrm>
        </p:spPr>
        <p:txBody>
          <a:bodyPr/>
          <a:lstStyle/>
          <a:p>
            <a:pPr marL="11419" indent="0">
              <a:buNone/>
            </a:pPr>
            <a:r>
              <a:rPr lang="en-US" sz="1600" dirty="0">
                <a:latin typeface="Arial" panose="020B0604020202020204" pitchFamily="34" charset="0"/>
              </a:rPr>
              <a:t>At SA1#108, the rapporteur </a:t>
            </a:r>
            <a:r>
              <a:rPr lang="en-US" altLang="zh-CN" sz="1600" dirty="0">
                <a:latin typeface="Arial" panose="020B0604020202020204" pitchFamily="34" charset="0"/>
              </a:rPr>
              <a:t>captured in </a:t>
            </a:r>
            <a:r>
              <a:rPr lang="en-US" altLang="zh-CN" sz="1600" b="1" dirty="0">
                <a:latin typeface="Arial" panose="020B0604020202020204" pitchFamily="34" charset="0"/>
              </a:rPr>
              <a:t>S1-244909</a:t>
            </a:r>
            <a:r>
              <a:rPr lang="en-US" altLang="zh-CN" sz="1600" baseline="30000" dirty="0">
                <a:latin typeface="Arial" panose="020B0604020202020204" pitchFamily="34" charset="0"/>
              </a:rPr>
              <a:t>[1] </a:t>
            </a:r>
            <a:r>
              <a:rPr lang="en-US" altLang="zh-CN" sz="1600" dirty="0">
                <a:latin typeface="Arial" panose="020B0604020202020204" pitchFamily="34" charset="0"/>
              </a:rPr>
              <a:t>the baseline for further discussion on AI agent definition, as follows:</a:t>
            </a:r>
            <a:endParaRPr lang="en-US" sz="1600" dirty="0">
              <a:latin typeface="Arial" panose="020B0604020202020204" pitchFamily="34" charset="0"/>
            </a:endParaRPr>
          </a:p>
          <a:p>
            <a:pPr marL="11419" indent="0">
              <a:buNone/>
            </a:pPr>
            <a:endParaRPr lang="en-US" sz="1600" b="1" dirty="0">
              <a:latin typeface="Arial" panose="020B0604020202020204" pitchFamily="34" charset="0"/>
            </a:endParaRPr>
          </a:p>
          <a:p>
            <a:pPr marL="11419" indent="0">
              <a:buNone/>
            </a:pPr>
            <a:r>
              <a:rPr lang="en-US" sz="1200" b="1" dirty="0">
                <a:latin typeface="Arial" panose="020B0604020202020204" pitchFamily="34" charset="0"/>
              </a:rPr>
              <a:t>                                                                                                                                                                                                                                                                                                                                                                                                                                                                                                                                                                                                                                                                                                                                                                                                                                                                                                                                                                                                                                                                                                                                                              </a:t>
            </a:r>
            <a:endParaRPr lang="en-US" altLang="zh-CN" sz="1400" dirty="0">
              <a:latin typeface="Arial" panose="020B0604020202020204" pitchFamily="34" charset="0"/>
            </a:endParaRPr>
          </a:p>
          <a:p>
            <a:pPr marL="11419" indent="0">
              <a:buNone/>
            </a:pPr>
            <a:endParaRPr lang="en-US" altLang="zh-CN" sz="1600" b="1" dirty="0">
              <a:latin typeface="Arial" panose="020B0604020202020204" pitchFamily="34" charset="0"/>
            </a:endParaRPr>
          </a:p>
          <a:p>
            <a:pPr marL="11419" indent="0">
              <a:buNone/>
            </a:pPr>
            <a:endParaRPr lang="en-US" altLang="zh-CN" sz="1600" b="1" dirty="0">
              <a:latin typeface="Arial" panose="020B0604020202020204" pitchFamily="34" charset="0"/>
            </a:endParaRPr>
          </a:p>
          <a:p>
            <a:pPr marL="11419" indent="0">
              <a:buNone/>
            </a:pPr>
            <a:endParaRPr lang="en-US" altLang="zh-CN" sz="1400" dirty="0">
              <a:latin typeface="Arial" panose="020B0604020202020204" pitchFamily="34" charset="0"/>
            </a:endParaRPr>
          </a:p>
          <a:p>
            <a:pPr marL="11419" indent="0">
              <a:buNone/>
            </a:pPr>
            <a:endParaRPr lang="en-US" altLang="zh-CN" sz="1800" dirty="0">
              <a:latin typeface="Arial" panose="020B0604020202020204" pitchFamily="34" charset="0"/>
            </a:endParaRPr>
          </a:p>
          <a:p>
            <a:endParaRPr lang="zh-CN" altLang="en-US" sz="1800" dirty="0">
              <a:latin typeface="Arial" panose="020B0604020202020204" pitchFamily="34" charset="0"/>
            </a:endParaRPr>
          </a:p>
        </p:txBody>
      </p:sp>
      <p:sp>
        <p:nvSpPr>
          <p:cNvPr id="5" name="文本框 3"/>
          <p:cNvSpPr txBox="1"/>
          <p:nvPr/>
        </p:nvSpPr>
        <p:spPr>
          <a:xfrm>
            <a:off x="6754494" y="5852981"/>
            <a:ext cx="5309553" cy="369332"/>
          </a:xfrm>
          <a:prstGeom prst="rect">
            <a:avLst/>
          </a:prstGeom>
          <a:noFill/>
        </p:spPr>
        <p:txBody>
          <a:bodyPr wrap="square" lIns="0" tIns="0" rIns="0" bIns="0" rtlCol="0">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914309"/>
            <a:r>
              <a:rPr kumimoji="1" lang="en-US" altLang="zh-CN" sz="1200" i="1" dirty="0">
                <a:solidFill>
                  <a:srgbClr val="0070C0"/>
                </a:solidFill>
                <a:latin typeface="Arial" panose="020B0604020202020204" pitchFamily="34" charset="0"/>
                <a:ea typeface="Microsoft YaHei" panose="020B0503020204020204" pitchFamily="34" charset="-122"/>
                <a:cs typeface="Arial" panose="020B0604020202020204" pitchFamily="34" charset="0"/>
              </a:rPr>
              <a:t>References:</a:t>
            </a:r>
          </a:p>
          <a:p>
            <a:pPr defTabSz="914309"/>
            <a:r>
              <a:rPr kumimoji="1" lang="en-US" altLang="zh-CN" sz="1200" i="1" dirty="0">
                <a:solidFill>
                  <a:srgbClr val="0070C0"/>
                </a:solidFill>
                <a:latin typeface="Arial" panose="020B0604020202020204" pitchFamily="34" charset="0"/>
                <a:ea typeface="Microsoft YaHei" panose="020B0503020204020204" pitchFamily="34" charset="-122"/>
                <a:cs typeface="Arial" panose="020B0604020202020204" pitchFamily="34" charset="0"/>
              </a:rPr>
              <a:t>[1] S1-244909 Baseline for further discussion on AI agent definition.pptx</a:t>
            </a:r>
          </a:p>
        </p:txBody>
      </p:sp>
      <p:sp>
        <p:nvSpPr>
          <p:cNvPr id="9" name="文本框 2">
            <a:extLst>
              <a:ext uri="{FF2B5EF4-FFF2-40B4-BE49-F238E27FC236}">
                <a16:creationId xmlns:a16="http://schemas.microsoft.com/office/drawing/2014/main" id="{7B9F4EB6-0A03-4CE9-87C9-67DE7DFBC6E0}"/>
              </a:ext>
            </a:extLst>
          </p:cNvPr>
          <p:cNvSpPr txBox="1"/>
          <p:nvPr/>
        </p:nvSpPr>
        <p:spPr>
          <a:xfrm>
            <a:off x="2091054" y="1791970"/>
            <a:ext cx="8290560" cy="3542030"/>
          </a:xfrm>
          <a:prstGeom prst="rect">
            <a:avLst/>
          </a:prstGeom>
          <a:noFill/>
        </p:spPr>
        <p:txBody>
          <a:bodyPr wrap="square" rtlCol="0">
            <a:noAutofit/>
          </a:bodyPr>
          <a:lstStyle/>
          <a:p>
            <a:pPr marL="0" indent="0" eaLnBrk="1" fontAlgn="auto" latinLnBrk="0" hangingPunct="1">
              <a:lnSpc>
                <a:spcPct val="150000"/>
              </a:lnSpc>
              <a:buNone/>
            </a:pPr>
            <a:r>
              <a:rPr lang="en-US" altLang="zh-CN" sz="1600" dirty="0">
                <a:latin typeface="Calibri" panose="020F0502020204030204" pitchFamily="34" charset="0"/>
                <a:cs typeface="Calibri" panose="020F0502020204030204" pitchFamily="34" charset="0"/>
                <a:sym typeface="+mn-ea"/>
              </a:rPr>
              <a:t>An intelligent functionality capable of  performing certain tasks (e.g. cognition including understanding Intents and sensed environments, planning, decision-making, utilizing tools) by itself or in collaboration with other AI agents without human intervention. </a:t>
            </a:r>
          </a:p>
          <a:p>
            <a:pPr marL="457200" lvl="1" indent="0" eaLnBrk="1" fontAlgn="auto" latinLnBrk="0" hangingPunct="1">
              <a:lnSpc>
                <a:spcPct val="150000"/>
              </a:lnSpc>
              <a:buNone/>
            </a:pPr>
            <a:r>
              <a:rPr lang="en-US" altLang="zh-CN" sz="1600" dirty="0">
                <a:latin typeface="Calibri" panose="020F0502020204030204" pitchFamily="34" charset="0"/>
                <a:cs typeface="Calibri" panose="020F0502020204030204" pitchFamily="34" charset="0"/>
                <a:sym typeface="+mn-ea"/>
              </a:rPr>
              <a:t>Note: AI agent can be deployed in a end device (e.g. intelligent robot and intelligent car), or in network nodes (e.g. network intelligent assistant).</a:t>
            </a:r>
            <a:endParaRPr lang="en-US" altLang="zh-CN" sz="1600" dirty="0">
              <a:latin typeface="Calibri" panose="020F0502020204030204" pitchFamily="34" charset="0"/>
              <a:cs typeface="Calibri" panose="020F0502020204030204" pitchFamily="34" charset="0"/>
            </a:endParaRPr>
          </a:p>
          <a:p>
            <a:pPr marL="0" indent="0" eaLnBrk="1" fontAlgn="auto" latinLnBrk="0" hangingPunct="1">
              <a:lnSpc>
                <a:spcPct val="150000"/>
              </a:lnSpc>
              <a:buNone/>
            </a:pPr>
            <a:r>
              <a:rPr lang="en-US" altLang="zh-CN" dirty="0">
                <a:solidFill>
                  <a:srgbClr val="FF0000"/>
                </a:solidFill>
                <a:latin typeface="Calibri" panose="020F0502020204030204" pitchFamily="34" charset="0"/>
                <a:cs typeface="Calibri" panose="020F0502020204030204" pitchFamily="34" charset="0"/>
              </a:rPr>
              <a:t>Editor’s Note: Terminology and definition of AI agent is FFS.</a:t>
            </a:r>
          </a:p>
          <a:p>
            <a:pPr marL="0" indent="0" eaLnBrk="1" fontAlgn="auto" latinLnBrk="0" hangingPunct="1">
              <a:lnSpc>
                <a:spcPct val="150000"/>
              </a:lnSpc>
              <a:buNone/>
            </a:pPr>
            <a:r>
              <a:rPr lang="en-US" altLang="zh-CN" dirty="0">
                <a:solidFill>
                  <a:srgbClr val="FF0000"/>
                </a:solidFill>
                <a:latin typeface="Calibri" panose="020F0502020204030204" pitchFamily="34" charset="0"/>
                <a:cs typeface="Calibri" panose="020F0502020204030204" pitchFamily="34" charset="0"/>
                <a:sym typeface="+mn-ea"/>
              </a:rPr>
              <a:t>Editor’s Note: Reference to the definition of other SDOs is FFS.</a:t>
            </a:r>
            <a:endParaRPr lang="en-US" altLang="zh-CN" dirty="0">
              <a:solidFill>
                <a:srgbClr val="FF0000"/>
              </a:solidFill>
              <a:latin typeface="Calibri" panose="020F0502020204030204" pitchFamily="34" charset="0"/>
              <a:cs typeface="Calibri" panose="020F0502020204030204" pitchFamily="34" charset="0"/>
            </a:endParaRPr>
          </a:p>
          <a:p>
            <a:pPr marL="0" indent="0" eaLnBrk="1" fontAlgn="auto" latinLnBrk="0" hangingPunct="1">
              <a:lnSpc>
                <a:spcPct val="150000"/>
              </a:lnSpc>
              <a:buNone/>
            </a:pPr>
            <a:endParaRPr lang="en-US" altLang="zh-CN" dirty="0">
              <a:solidFill>
                <a:srgbClr val="FF0000"/>
              </a:solidFill>
              <a:latin typeface="Calibri" panose="020F0502020204030204" pitchFamily="34" charset="0"/>
              <a:cs typeface="Calibri" panose="020F0502020204030204" pitchFamily="34" charset="0"/>
            </a:endParaRPr>
          </a:p>
          <a:p>
            <a:pPr marL="0" indent="0" eaLnBrk="1" fontAlgn="auto" latinLnBrk="0" hangingPunct="1">
              <a:lnSpc>
                <a:spcPct val="150000"/>
              </a:lnSpc>
              <a:buNone/>
            </a:pPr>
            <a:endParaRPr lang="en-US" altLang="zh-CN"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23407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230187" y="60484"/>
            <a:ext cx="10058400" cy="474052"/>
          </a:xfrm>
        </p:spPr>
        <p:txBody>
          <a:bodyPr>
            <a:normAutofit/>
          </a:bodyPr>
          <a:lstStyle/>
          <a:p>
            <a:r>
              <a:rPr lang="en-US" altLang="zh-CN" sz="2800" b="1" dirty="0">
                <a:solidFill>
                  <a:srgbClr val="C00000"/>
                </a:solidFill>
              </a:rPr>
              <a:t>Observations (1/2)</a:t>
            </a:r>
            <a:endParaRPr lang="zh-CN" altLang="en-US" sz="2800" b="1" dirty="0">
              <a:solidFill>
                <a:srgbClr val="C00000"/>
              </a:solidFill>
            </a:endParaRPr>
          </a:p>
        </p:txBody>
      </p:sp>
      <p:sp>
        <p:nvSpPr>
          <p:cNvPr id="3" name="内容占位符 2"/>
          <p:cNvSpPr>
            <a:spLocks noGrp="1"/>
          </p:cNvSpPr>
          <p:nvPr>
            <p:ph idx="12"/>
          </p:nvPr>
        </p:nvSpPr>
        <p:spPr>
          <a:xfrm>
            <a:off x="230187" y="457200"/>
            <a:ext cx="11810999" cy="6340316"/>
          </a:xfrm>
        </p:spPr>
        <p:txBody>
          <a:bodyPr/>
          <a:lstStyle/>
          <a:p>
            <a:pPr marL="11419" indent="0">
              <a:buNone/>
            </a:pPr>
            <a:r>
              <a:rPr lang="en-US" sz="1600" b="1" dirty="0">
                <a:latin typeface="Arial" panose="020B0604020202020204" pitchFamily="34" charset="0"/>
              </a:rPr>
              <a:t>Obs.#1. </a:t>
            </a:r>
          </a:p>
          <a:p>
            <a:pPr marL="11419" indent="0">
              <a:spcAft>
                <a:spcPts val="1200"/>
              </a:spcAft>
              <a:buNone/>
            </a:pPr>
            <a:r>
              <a:rPr lang="en-US" sz="1400" dirty="0">
                <a:latin typeface="Arial" panose="020B0604020202020204" pitchFamily="34" charset="0"/>
              </a:rPr>
              <a:t>In the context of 3GPP SA1 discussion, the following capabilities of AI Agent are generally agreeable: interpreting intents, interacting with environments, accessing contextual information, sophisticated reasoning, memorizing, self-reflection, self-learning, utilizing tools, making decisions, planning, and taking actions autonomously to execute multi-step tasks independently or in collaboration with other AI Agents.</a:t>
            </a:r>
          </a:p>
          <a:p>
            <a:pPr marL="11419" indent="0">
              <a:buNone/>
            </a:pPr>
            <a:r>
              <a:rPr lang="en-US" sz="1600" b="1" dirty="0">
                <a:latin typeface="Arial" panose="020B0604020202020204" pitchFamily="34" charset="0"/>
              </a:rPr>
              <a:t>Obs.#2. </a:t>
            </a:r>
          </a:p>
          <a:p>
            <a:pPr marL="11419" indent="0">
              <a:buNone/>
            </a:pPr>
            <a:r>
              <a:rPr lang="en-US" sz="1400" dirty="0">
                <a:latin typeface="Arial" panose="020B0604020202020204" pitchFamily="34" charset="0"/>
              </a:rPr>
              <a:t>There are quite a few different opinions whether an AI Agent should be “functionality”, “entity”, “system”, etc. Existing definitions adopt varied wording formulated in specific context (e.g. target field, audience, services). Some examples:</a:t>
            </a:r>
          </a:p>
          <a:p>
            <a:pPr marL="11419" indent="0">
              <a:buNone/>
            </a:pPr>
            <a:r>
              <a:rPr lang="en-US" sz="1400" dirty="0">
                <a:latin typeface="Arial" panose="020B0604020202020204" pitchFamily="34" charset="0"/>
              </a:rPr>
              <a:t>	</a:t>
            </a:r>
          </a:p>
          <a:p>
            <a:pPr marL="11419" indent="0">
              <a:buNone/>
            </a:pPr>
            <a:endParaRPr lang="en-US" sz="1400" dirty="0">
              <a:latin typeface="Arial" panose="020B0604020202020204" pitchFamily="34" charset="0"/>
            </a:endParaRPr>
          </a:p>
          <a:p>
            <a:pPr marL="11419" indent="0">
              <a:buNone/>
            </a:pPr>
            <a:endParaRPr lang="en-US" sz="1400" dirty="0">
              <a:latin typeface="Arial" panose="020B0604020202020204" pitchFamily="34" charset="0"/>
            </a:endParaRPr>
          </a:p>
          <a:p>
            <a:pPr marL="11419" indent="0">
              <a:buNone/>
            </a:pPr>
            <a:endParaRPr lang="en-US" sz="1400" dirty="0">
              <a:latin typeface="Arial" panose="020B0604020202020204" pitchFamily="34" charset="0"/>
            </a:endParaRPr>
          </a:p>
          <a:p>
            <a:pPr marL="11419" indent="0">
              <a:buNone/>
            </a:pPr>
            <a:endParaRPr lang="en-US" sz="1400" dirty="0">
              <a:latin typeface="Arial" panose="020B0604020202020204" pitchFamily="34" charset="0"/>
            </a:endParaRPr>
          </a:p>
          <a:p>
            <a:pPr marL="11419" indent="0">
              <a:buNone/>
            </a:pPr>
            <a:endParaRPr lang="en-US" sz="1400" dirty="0">
              <a:latin typeface="Arial" panose="020B0604020202020204" pitchFamily="34" charset="0"/>
            </a:endParaRPr>
          </a:p>
          <a:p>
            <a:pPr marL="11419" indent="0">
              <a:buNone/>
            </a:pPr>
            <a:endParaRPr lang="en-US" sz="1400" dirty="0">
              <a:latin typeface="Arial" panose="020B0604020202020204" pitchFamily="34" charset="0"/>
            </a:endParaRPr>
          </a:p>
          <a:p>
            <a:pPr marL="11419" indent="0">
              <a:buNone/>
            </a:pPr>
            <a:endParaRPr lang="en-US" sz="1400" dirty="0">
              <a:latin typeface="Arial" panose="020B0604020202020204" pitchFamily="34" charset="0"/>
            </a:endParaRPr>
          </a:p>
          <a:p>
            <a:pPr marL="11419" indent="0">
              <a:buNone/>
            </a:pPr>
            <a:endParaRPr lang="en-US" sz="1400" dirty="0">
              <a:latin typeface="Arial" panose="020B0604020202020204" pitchFamily="34" charset="0"/>
            </a:endParaRPr>
          </a:p>
          <a:p>
            <a:pPr marL="11419" indent="0">
              <a:buNone/>
            </a:pPr>
            <a:endParaRPr lang="en-US" sz="1400" dirty="0">
              <a:latin typeface="Arial" panose="020B0604020202020204" pitchFamily="34" charset="0"/>
            </a:endParaRPr>
          </a:p>
          <a:p>
            <a:pPr marL="11419" indent="0">
              <a:buNone/>
            </a:pPr>
            <a:endParaRPr lang="en-US" sz="1400" dirty="0">
              <a:latin typeface="Arial" panose="020B0604020202020204" pitchFamily="34" charset="0"/>
            </a:endParaRPr>
          </a:p>
          <a:p>
            <a:pPr marL="11419" indent="0">
              <a:buNone/>
            </a:pPr>
            <a:endParaRPr lang="en-US" sz="1400" dirty="0">
              <a:latin typeface="Arial" panose="020B0604020202020204" pitchFamily="34" charset="0"/>
            </a:endParaRPr>
          </a:p>
          <a:p>
            <a:pPr marL="11419" indent="0">
              <a:buNone/>
            </a:pPr>
            <a:endParaRPr lang="en-US" sz="1400" dirty="0">
              <a:latin typeface="Arial" panose="020B0604020202020204" pitchFamily="34" charset="0"/>
            </a:endParaRPr>
          </a:p>
          <a:p>
            <a:pPr marL="11419" indent="0">
              <a:spcAft>
                <a:spcPts val="1200"/>
              </a:spcAft>
              <a:buNone/>
            </a:pPr>
            <a:r>
              <a:rPr lang="en-US" sz="1400" dirty="0">
                <a:latin typeface="Arial" panose="020B0604020202020204" pitchFamily="34" charset="0"/>
              </a:rPr>
              <a:t>Either some of the terms are not suitable for 3GPP context, or determining any of them now would have different stage2 implication. Because the purpose of defining AI Agent in SA1 is to facilitate use cases/potential requirements discussions, it is advisable to avoid in SA1 architecture-related discussions as well as deployment aspects (e.g. which software component goes to which part of the architecture).      </a:t>
            </a:r>
            <a:endParaRPr lang="en-US" altLang="zh-CN" sz="1600" b="1" dirty="0">
              <a:latin typeface="Arial" panose="020B0604020202020204" pitchFamily="34" charset="0"/>
            </a:endParaRPr>
          </a:p>
          <a:p>
            <a:pPr marL="11419" indent="0">
              <a:buNone/>
            </a:pPr>
            <a:endParaRPr lang="en-US" altLang="zh-CN" sz="1600" b="1" dirty="0">
              <a:latin typeface="Arial" panose="020B0604020202020204" pitchFamily="34" charset="0"/>
            </a:endParaRPr>
          </a:p>
          <a:p>
            <a:pPr marL="11419" indent="0">
              <a:buNone/>
            </a:pPr>
            <a:endParaRPr lang="en-US" altLang="zh-CN" sz="1400" dirty="0">
              <a:latin typeface="Arial" panose="020B0604020202020204" pitchFamily="34" charset="0"/>
            </a:endParaRPr>
          </a:p>
          <a:p>
            <a:pPr marL="11419" indent="0">
              <a:buNone/>
            </a:pPr>
            <a:endParaRPr lang="en-US" altLang="zh-CN" sz="1800" dirty="0">
              <a:latin typeface="Arial" panose="020B0604020202020204" pitchFamily="34" charset="0"/>
            </a:endParaRPr>
          </a:p>
          <a:p>
            <a:endParaRPr lang="zh-CN" altLang="en-US" sz="1800" dirty="0">
              <a:latin typeface="Arial" panose="020B0604020202020204" pitchFamily="34" charset="0"/>
            </a:endParaRPr>
          </a:p>
        </p:txBody>
      </p:sp>
      <p:graphicFrame>
        <p:nvGraphicFramePr>
          <p:cNvPr id="5" name="Table 4">
            <a:extLst>
              <a:ext uri="{FF2B5EF4-FFF2-40B4-BE49-F238E27FC236}">
                <a16:creationId xmlns:a16="http://schemas.microsoft.com/office/drawing/2014/main" id="{B67D571E-BB63-444B-95B7-8B032A96CBAD}"/>
              </a:ext>
            </a:extLst>
          </p:cNvPr>
          <p:cNvGraphicFramePr>
            <a:graphicFrameLocks noGrp="1"/>
          </p:cNvGraphicFramePr>
          <p:nvPr>
            <p:extLst>
              <p:ext uri="{D42A27DB-BD31-4B8C-83A1-F6EECF244321}">
                <p14:modId xmlns:p14="http://schemas.microsoft.com/office/powerpoint/2010/main" val="2593020207"/>
              </p:ext>
            </p:extLst>
          </p:nvPr>
        </p:nvGraphicFramePr>
        <p:xfrm>
          <a:off x="877887" y="2407920"/>
          <a:ext cx="10439400" cy="3667760"/>
        </p:xfrm>
        <a:graphic>
          <a:graphicData uri="http://schemas.openxmlformats.org/drawingml/2006/table">
            <a:tbl>
              <a:tblPr firstRow="1" bandRow="1">
                <a:tableStyleId>{5C22544A-7EE6-4342-B048-85BDC9FD1C3A}</a:tableStyleId>
              </a:tblPr>
              <a:tblGrid>
                <a:gridCol w="8458200">
                  <a:extLst>
                    <a:ext uri="{9D8B030D-6E8A-4147-A177-3AD203B41FA5}">
                      <a16:colId xmlns:a16="http://schemas.microsoft.com/office/drawing/2014/main" val="200758431"/>
                    </a:ext>
                  </a:extLst>
                </a:gridCol>
                <a:gridCol w="1981200">
                  <a:extLst>
                    <a:ext uri="{9D8B030D-6E8A-4147-A177-3AD203B41FA5}">
                      <a16:colId xmlns:a16="http://schemas.microsoft.com/office/drawing/2014/main" val="1850122857"/>
                    </a:ext>
                  </a:extLst>
                </a:gridCol>
              </a:tblGrid>
              <a:tr h="370840">
                <a:tc>
                  <a:txBody>
                    <a:bodyPr/>
                    <a:lstStyle/>
                    <a:p>
                      <a:r>
                        <a:rPr lang="en-US" sz="1200" kern="1200" dirty="0">
                          <a:solidFill>
                            <a:schemeClr val="dk1"/>
                          </a:solidFill>
                          <a:latin typeface="Times New Roman" panose="02020603050405020304" pitchFamily="18" charset="0"/>
                          <a:ea typeface="+mn-ea"/>
                          <a:cs typeface="Times New Roman" panose="02020603050405020304" pitchFamily="18" charset="0"/>
                        </a:rPr>
                        <a:t>Description </a:t>
                      </a:r>
                    </a:p>
                  </a:txBody>
                  <a:tcPr/>
                </a:tc>
                <a:tc>
                  <a:txBody>
                    <a:bodyPr/>
                    <a:lstStyle/>
                    <a:p>
                      <a:r>
                        <a:rPr lang="en-US" sz="1200" kern="1200" dirty="0">
                          <a:solidFill>
                            <a:schemeClr val="dk1"/>
                          </a:solidFill>
                          <a:latin typeface="Times New Roman" panose="02020603050405020304" pitchFamily="18" charset="0"/>
                          <a:ea typeface="+mn-ea"/>
                          <a:cs typeface="Times New Roman" panose="02020603050405020304" pitchFamily="18" charset="0"/>
                        </a:rPr>
                        <a:t>Source</a:t>
                      </a:r>
                    </a:p>
                  </a:txBody>
                  <a:tcPr/>
                </a:tc>
                <a:extLst>
                  <a:ext uri="{0D108BD9-81ED-4DB2-BD59-A6C34878D82A}">
                    <a16:rowId xmlns:a16="http://schemas.microsoft.com/office/drawing/2014/main" val="870382845"/>
                  </a:ext>
                </a:extLst>
              </a:tr>
              <a:tr h="370840">
                <a:tc>
                  <a:txBody>
                    <a:bodyPr/>
                    <a:lstStyle/>
                    <a:p>
                      <a:r>
                        <a:rPr lang="en-US" sz="1200" u="none" kern="1200" dirty="0">
                          <a:solidFill>
                            <a:schemeClr val="dk1"/>
                          </a:solidFill>
                          <a:latin typeface="Times New Roman" panose="02020603050405020304" pitchFamily="18" charset="0"/>
                          <a:ea typeface="+mn-ea"/>
                          <a:cs typeface="Times New Roman" panose="02020603050405020304" pitchFamily="18" charset="0"/>
                        </a:rPr>
                        <a:t>Automated</a:t>
                      </a:r>
                      <a:r>
                        <a:rPr lang="en-US" sz="1200" u="sng" kern="1200" dirty="0">
                          <a:solidFill>
                            <a:schemeClr val="dk1"/>
                          </a:solidFill>
                          <a:latin typeface="Times New Roman" panose="02020603050405020304" pitchFamily="18" charset="0"/>
                          <a:ea typeface="+mn-ea"/>
                          <a:cs typeface="Times New Roman" panose="02020603050405020304" pitchFamily="18" charset="0"/>
                        </a:rPr>
                        <a:t> entity </a:t>
                      </a:r>
                      <a:r>
                        <a:rPr lang="en-US" sz="1200" kern="1200" dirty="0">
                          <a:solidFill>
                            <a:schemeClr val="dk1"/>
                          </a:solidFill>
                          <a:latin typeface="Times New Roman" panose="02020603050405020304" pitchFamily="18" charset="0"/>
                          <a:ea typeface="+mn-ea"/>
                          <a:cs typeface="Times New Roman" panose="02020603050405020304" pitchFamily="18" charset="0"/>
                        </a:rPr>
                        <a:t>that senses and responds to its environment and takes actions to achieve its goals.</a:t>
                      </a:r>
                      <a:r>
                        <a:rPr lang="zh-CN" altLang="en-US" sz="1200" kern="1200" dirty="0">
                          <a:solidFill>
                            <a:schemeClr val="dk1"/>
                          </a:solidFill>
                          <a:latin typeface="Times New Roman" panose="02020603050405020304" pitchFamily="18" charset="0"/>
                          <a:ea typeface="+mn-ea"/>
                          <a:cs typeface="Times New Roman" panose="02020603050405020304" pitchFamily="18" charset="0"/>
                        </a:rPr>
                        <a:t> </a:t>
                      </a:r>
                      <a:endParaRPr lang="en-US" altLang="zh-CN" sz="1200" kern="1200" dirty="0">
                        <a:solidFill>
                          <a:schemeClr val="dk1"/>
                        </a:solidFill>
                        <a:latin typeface="Times New Roman" panose="02020603050405020304" pitchFamily="18" charset="0"/>
                        <a:ea typeface="+mn-ea"/>
                        <a:cs typeface="Times New Roman" panose="02020603050405020304" pitchFamily="18" charset="0"/>
                      </a:endParaRPr>
                    </a:p>
                    <a:p>
                      <a:endParaRPr lang="en-US" altLang="zh-CN" sz="1200" kern="1200" dirty="0">
                        <a:solidFill>
                          <a:schemeClr val="dk1"/>
                        </a:solidFill>
                        <a:latin typeface="Times New Roman" panose="02020603050405020304" pitchFamily="18" charset="0"/>
                        <a:ea typeface="+mn-ea"/>
                        <a:cs typeface="Times New Roman" panose="02020603050405020304" pitchFamily="18" charset="0"/>
                      </a:endParaRPr>
                    </a:p>
                    <a:p>
                      <a:r>
                        <a:rPr lang="en-US" sz="1200" kern="1200" dirty="0">
                          <a:solidFill>
                            <a:schemeClr val="dk1"/>
                          </a:solidFill>
                          <a:latin typeface="Times New Roman" panose="02020603050405020304" pitchFamily="18" charset="0"/>
                          <a:ea typeface="+mn-ea"/>
                          <a:cs typeface="Times New Roman" panose="02020603050405020304" pitchFamily="18" charset="0"/>
                        </a:rPr>
                        <a:t>e.g., “entity” is defined i</a:t>
                      </a:r>
                      <a:r>
                        <a:rPr lang="en-US" altLang="zh-CN" sz="1200" kern="1200" dirty="0">
                          <a:solidFill>
                            <a:schemeClr val="dk1"/>
                          </a:solidFill>
                          <a:latin typeface="Times New Roman" panose="02020603050405020304" pitchFamily="18" charset="0"/>
                          <a:ea typeface="+mn-ea"/>
                          <a:cs typeface="Times New Roman" panose="02020603050405020304" pitchFamily="18" charset="0"/>
                        </a:rPr>
                        <a:t>n </a:t>
                      </a:r>
                      <a:r>
                        <a:rPr lang="en-US" sz="1200" kern="1200" dirty="0">
                          <a:solidFill>
                            <a:schemeClr val="dk1"/>
                          </a:solidFill>
                          <a:latin typeface="Times New Roman" panose="02020603050405020304" pitchFamily="18" charset="0"/>
                          <a:ea typeface="+mn-ea"/>
                          <a:cs typeface="Times New Roman" panose="02020603050405020304" pitchFamily="18" charset="0"/>
                        </a:rPr>
                        <a:t>ISO/IEC 24760-1:2019 as: </a:t>
                      </a:r>
                    </a:p>
                    <a:p>
                      <a:r>
                        <a:rPr lang="en-US" sz="1200" kern="1200" dirty="0">
                          <a:solidFill>
                            <a:schemeClr val="dk1"/>
                          </a:solidFill>
                          <a:latin typeface="Times New Roman" panose="02020603050405020304" pitchFamily="18" charset="0"/>
                          <a:ea typeface="+mn-ea"/>
                          <a:cs typeface="Times New Roman" panose="02020603050405020304" pitchFamily="18" charset="0"/>
                        </a:rPr>
                        <a:t>Item relevant for the purpose of operation of a domain that has recognizably distinct existence. </a:t>
                      </a:r>
                    </a:p>
                    <a:p>
                      <a:r>
                        <a:rPr lang="en-US" sz="1200" kern="1200" dirty="0">
                          <a:solidFill>
                            <a:schemeClr val="dk1"/>
                          </a:solidFill>
                          <a:latin typeface="Times New Roman" panose="02020603050405020304" pitchFamily="18" charset="0"/>
                          <a:ea typeface="+mn-ea"/>
                          <a:cs typeface="Times New Roman" panose="02020603050405020304" pitchFamily="18" charset="0"/>
                        </a:rPr>
                        <a:t>Note 1 to entry: An entity can have a physical or a logical embodiment. </a:t>
                      </a:r>
                    </a:p>
                    <a:p>
                      <a:r>
                        <a:rPr lang="en-US" sz="1200" kern="1200" dirty="0">
                          <a:solidFill>
                            <a:schemeClr val="dk1"/>
                          </a:solidFill>
                          <a:latin typeface="Times New Roman" panose="02020603050405020304" pitchFamily="18" charset="0"/>
                          <a:ea typeface="+mn-ea"/>
                          <a:cs typeface="Times New Roman" panose="02020603050405020304" pitchFamily="18" charset="0"/>
                        </a:rPr>
                        <a:t>EXAMPLE: A person, an organization, a device, a group of such items, a human subscriber to a telecom service, a SIM card, a passport, a network interface card, a software application, a service or a website.</a:t>
                      </a:r>
                    </a:p>
                  </a:txBody>
                  <a:tcPr/>
                </a:tc>
                <a:tc>
                  <a:txBody>
                    <a:bodyPr/>
                    <a:lstStyle/>
                    <a:p>
                      <a:r>
                        <a:rPr lang="en-US" sz="1200" kern="1200" dirty="0">
                          <a:solidFill>
                            <a:schemeClr val="dk1"/>
                          </a:solidFill>
                          <a:latin typeface="Times New Roman" panose="02020603050405020304" pitchFamily="18" charset="0"/>
                          <a:ea typeface="+mn-ea"/>
                          <a:cs typeface="Times New Roman" panose="02020603050405020304" pitchFamily="18" charset="0"/>
                        </a:rPr>
                        <a:t>ISO/IEC 22989:2022 </a:t>
                      </a:r>
                    </a:p>
                  </a:txBody>
                  <a:tcPr/>
                </a:tc>
                <a:extLst>
                  <a:ext uri="{0D108BD9-81ED-4DB2-BD59-A6C34878D82A}">
                    <a16:rowId xmlns:a16="http://schemas.microsoft.com/office/drawing/2014/main" val="2008179387"/>
                  </a:ext>
                </a:extLst>
              </a:tr>
              <a:tr h="370840">
                <a:tc>
                  <a:txBody>
                    <a:bodyPr/>
                    <a:lstStyle/>
                    <a:p>
                      <a:r>
                        <a:rPr lang="en-US" sz="1200" kern="1200" dirty="0">
                          <a:solidFill>
                            <a:schemeClr val="dk1"/>
                          </a:solidFill>
                          <a:latin typeface="Times New Roman" panose="02020603050405020304" pitchFamily="18" charset="0"/>
                          <a:ea typeface="+mn-ea"/>
                          <a:cs typeface="Times New Roman" panose="02020603050405020304" pitchFamily="18" charset="0"/>
                        </a:rPr>
                        <a:t>"</a:t>
                      </a:r>
                      <a:r>
                        <a:rPr lang="en-US" sz="1200" u="sng" kern="1200" dirty="0">
                          <a:solidFill>
                            <a:schemeClr val="dk1"/>
                          </a:solidFill>
                          <a:latin typeface="Times New Roman" panose="02020603050405020304" pitchFamily="18" charset="0"/>
                          <a:ea typeface="+mn-ea"/>
                          <a:cs typeface="Times New Roman" panose="02020603050405020304" pitchFamily="18" charset="0"/>
                        </a:rPr>
                        <a:t>the learner and decision-maker</a:t>
                      </a:r>
                      <a:r>
                        <a:rPr lang="en-US" sz="1200" kern="1200" dirty="0">
                          <a:solidFill>
                            <a:schemeClr val="dk1"/>
                          </a:solidFill>
                          <a:latin typeface="Times New Roman" panose="02020603050405020304" pitchFamily="18" charset="0"/>
                          <a:ea typeface="+mn-ea"/>
                          <a:cs typeface="Times New Roman" panose="02020603050405020304" pitchFamily="18" charset="0"/>
                        </a:rPr>
                        <a:t>" in the context of reinforcement learning, emphasizing its role in interacting with the environment to achieve specific goals. This definition highlights the agent's ability to learn from experiences and make decisions based on its interactions.</a:t>
                      </a:r>
                    </a:p>
                  </a:txBody>
                  <a:tcPr/>
                </a:tc>
                <a:tc>
                  <a:txBody>
                    <a:bodyPr/>
                    <a:lstStyle/>
                    <a:p>
                      <a:pPr marL="0" marR="0" lvl="0" indent="0" algn="l" defTabSz="1186729" rtl="0" eaLnBrk="1" fontAlgn="auto" latinLnBrk="0" hangingPunct="1">
                        <a:lnSpc>
                          <a:spcPct val="100000"/>
                        </a:lnSpc>
                        <a:spcBef>
                          <a:spcPts val="0"/>
                        </a:spcBef>
                        <a:spcAft>
                          <a:spcPts val="0"/>
                        </a:spcAft>
                        <a:buClrTx/>
                        <a:buSzTx/>
                        <a:buFontTx/>
                        <a:buNone/>
                        <a:tabLst/>
                        <a:defRPr/>
                      </a:pPr>
                      <a:r>
                        <a:rPr lang="en-US" sz="1200" dirty="0">
                          <a:latin typeface="Times New Roman" panose="02020603050405020304" pitchFamily="18" charset="0"/>
                          <a:cs typeface="Times New Roman" panose="02020603050405020304" pitchFamily="18" charset="0"/>
                        </a:rPr>
                        <a:t>Richard Sutton, Reinforcement Learning: Past, Present and Future</a:t>
                      </a:r>
                    </a:p>
                  </a:txBody>
                  <a:tcPr/>
                </a:tc>
                <a:extLst>
                  <a:ext uri="{0D108BD9-81ED-4DB2-BD59-A6C34878D82A}">
                    <a16:rowId xmlns:a16="http://schemas.microsoft.com/office/drawing/2014/main" val="178292660"/>
                  </a:ext>
                </a:extLst>
              </a:tr>
              <a:tr h="370840">
                <a:tc>
                  <a:txBody>
                    <a:bodyPr/>
                    <a:lstStyle/>
                    <a:p>
                      <a:r>
                        <a:rPr lang="en-US" sz="1200" dirty="0">
                          <a:latin typeface="Times New Roman" panose="02020603050405020304" pitchFamily="18" charset="0"/>
                          <a:cs typeface="Times New Roman" panose="02020603050405020304" pitchFamily="18" charset="0"/>
                        </a:rPr>
                        <a:t>a </a:t>
                      </a:r>
                      <a:r>
                        <a:rPr lang="en-US" sz="1200" u="sng" dirty="0">
                          <a:latin typeface="Times New Roman" panose="02020603050405020304" pitchFamily="18" charset="0"/>
                          <a:cs typeface="Times New Roman" panose="02020603050405020304" pitchFamily="18" charset="0"/>
                        </a:rPr>
                        <a:t>software program </a:t>
                      </a:r>
                      <a:r>
                        <a:rPr lang="en-US" sz="1200" dirty="0">
                          <a:latin typeface="Times New Roman" panose="02020603050405020304" pitchFamily="18" charset="0"/>
                          <a:cs typeface="Times New Roman" panose="02020603050405020304" pitchFamily="18" charset="0"/>
                        </a:rPr>
                        <a:t>that can interact with its environment, collect data, and use the data to perform self-determined tasks to meet predetermined goals</a:t>
                      </a:r>
                    </a:p>
                  </a:txBody>
                  <a:tcPr/>
                </a:tc>
                <a:tc>
                  <a:txBody>
                    <a:bodyPr/>
                    <a:lstStyle/>
                    <a:p>
                      <a:r>
                        <a:rPr lang="en-US" sz="1200" dirty="0">
                          <a:latin typeface="Times New Roman" panose="02020603050405020304" pitchFamily="18" charset="0"/>
                          <a:cs typeface="Times New Roman" panose="02020603050405020304" pitchFamily="18" charset="0"/>
                        </a:rPr>
                        <a:t>AWS</a:t>
                      </a:r>
                    </a:p>
                  </a:txBody>
                  <a:tcPr/>
                </a:tc>
                <a:extLst>
                  <a:ext uri="{0D108BD9-81ED-4DB2-BD59-A6C34878D82A}">
                    <a16:rowId xmlns:a16="http://schemas.microsoft.com/office/drawing/2014/main" val="2755361788"/>
                  </a:ext>
                </a:extLst>
              </a:tr>
              <a:tr h="370840">
                <a:tc>
                  <a:txBody>
                    <a:bodyPr/>
                    <a:lstStyle/>
                    <a:p>
                      <a:r>
                        <a:rPr lang="en-US" sz="1200" u="sng" dirty="0">
                          <a:latin typeface="Times New Roman" panose="02020603050405020304" pitchFamily="18" charset="0"/>
                          <a:cs typeface="Times New Roman" panose="02020603050405020304" pitchFamily="18" charset="0"/>
                        </a:rPr>
                        <a:t>a system </a:t>
                      </a:r>
                      <a:r>
                        <a:rPr lang="en-US" sz="1200" dirty="0">
                          <a:latin typeface="Times New Roman" panose="02020603050405020304" pitchFamily="18" charset="0"/>
                          <a:cs typeface="Times New Roman" panose="02020603050405020304" pitchFamily="18" charset="0"/>
                        </a:rPr>
                        <a:t>with complex reasoning capabilities, memory, and the means to execute tasks</a:t>
                      </a:r>
                    </a:p>
                  </a:txBody>
                  <a:tcPr/>
                </a:tc>
                <a:tc>
                  <a:txBody>
                    <a:bodyPr/>
                    <a:lstStyle/>
                    <a:p>
                      <a:r>
                        <a:rPr lang="en-US" sz="1200" dirty="0">
                          <a:latin typeface="Times New Roman" panose="02020603050405020304" pitchFamily="18" charset="0"/>
                          <a:cs typeface="Times New Roman" panose="02020603050405020304" pitchFamily="18" charset="0"/>
                        </a:rPr>
                        <a:t>NVIDIA</a:t>
                      </a:r>
                    </a:p>
                  </a:txBody>
                  <a:tcPr/>
                </a:tc>
                <a:extLst>
                  <a:ext uri="{0D108BD9-81ED-4DB2-BD59-A6C34878D82A}">
                    <a16:rowId xmlns:a16="http://schemas.microsoft.com/office/drawing/2014/main" val="2702121551"/>
                  </a:ext>
                </a:extLst>
              </a:tr>
              <a:tr h="370840">
                <a:tc>
                  <a:txBody>
                    <a:bodyPr/>
                    <a:lstStyle/>
                    <a:p>
                      <a:r>
                        <a:rPr lang="en-US" sz="1200" dirty="0">
                          <a:latin typeface="Times New Roman" panose="02020603050405020304" pitchFamily="18" charset="0"/>
                          <a:cs typeface="Times New Roman" panose="02020603050405020304" pitchFamily="18" charset="0"/>
                        </a:rPr>
                        <a:t>a </a:t>
                      </a:r>
                      <a:r>
                        <a:rPr lang="en-US" sz="1200" u="sng" dirty="0">
                          <a:latin typeface="Times New Roman" panose="02020603050405020304" pitchFamily="18" charset="0"/>
                          <a:cs typeface="Times New Roman" panose="02020603050405020304" pitchFamily="18" charset="0"/>
                        </a:rPr>
                        <a:t>‘smart’ microservice </a:t>
                      </a:r>
                      <a:r>
                        <a:rPr lang="en-US" sz="1200" dirty="0">
                          <a:latin typeface="Times New Roman" panose="02020603050405020304" pitchFamily="18" charset="0"/>
                          <a:cs typeface="Times New Roman" panose="02020603050405020304" pitchFamily="18" charset="0"/>
                        </a:rPr>
                        <a:t>that can be used to answer questions (RAG), perform actions, or completely automate workflows. It achieves this by combining the power of generative AI models with tools that allow it to access and interact with real-world data sources</a:t>
                      </a:r>
                    </a:p>
                  </a:txBody>
                  <a:tcPr/>
                </a:tc>
                <a:tc>
                  <a:txBody>
                    <a:bodyPr/>
                    <a:lstStyle/>
                    <a:p>
                      <a:r>
                        <a:rPr lang="en-US" sz="1200" dirty="0">
                          <a:latin typeface="Times New Roman" panose="02020603050405020304" pitchFamily="18" charset="0"/>
                          <a:cs typeface="Times New Roman" panose="02020603050405020304" pitchFamily="18" charset="0"/>
                        </a:rPr>
                        <a:t>Azure</a:t>
                      </a:r>
                    </a:p>
                  </a:txBody>
                  <a:tcPr/>
                </a:tc>
                <a:extLst>
                  <a:ext uri="{0D108BD9-81ED-4DB2-BD59-A6C34878D82A}">
                    <a16:rowId xmlns:a16="http://schemas.microsoft.com/office/drawing/2014/main" val="230791654"/>
                  </a:ext>
                </a:extLst>
              </a:tr>
            </a:tbl>
          </a:graphicData>
        </a:graphic>
      </p:graphicFrame>
    </p:spTree>
    <p:extLst>
      <p:ext uri="{BB962C8B-B14F-4D97-AF65-F5344CB8AC3E}">
        <p14:creationId xmlns:p14="http://schemas.microsoft.com/office/powerpoint/2010/main" val="31690361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230187" y="60484"/>
            <a:ext cx="10058400" cy="474052"/>
          </a:xfrm>
        </p:spPr>
        <p:txBody>
          <a:bodyPr>
            <a:normAutofit/>
          </a:bodyPr>
          <a:lstStyle/>
          <a:p>
            <a:r>
              <a:rPr lang="en-US" altLang="zh-CN" sz="2800" b="1" dirty="0">
                <a:solidFill>
                  <a:srgbClr val="C00000"/>
                </a:solidFill>
              </a:rPr>
              <a:t>Observations (2/2)</a:t>
            </a:r>
            <a:endParaRPr lang="zh-CN" altLang="en-US" sz="2800" b="1" dirty="0">
              <a:solidFill>
                <a:srgbClr val="C00000"/>
              </a:solidFill>
            </a:endParaRPr>
          </a:p>
        </p:txBody>
      </p:sp>
      <p:sp>
        <p:nvSpPr>
          <p:cNvPr id="6" name="内容占位符 2">
            <a:extLst>
              <a:ext uri="{FF2B5EF4-FFF2-40B4-BE49-F238E27FC236}">
                <a16:creationId xmlns:a16="http://schemas.microsoft.com/office/drawing/2014/main" id="{DF253439-7357-4AFB-8194-D766FCA1423E}"/>
              </a:ext>
            </a:extLst>
          </p:cNvPr>
          <p:cNvSpPr>
            <a:spLocks noGrp="1"/>
          </p:cNvSpPr>
          <p:nvPr>
            <p:ph idx="12"/>
          </p:nvPr>
        </p:nvSpPr>
        <p:spPr>
          <a:xfrm>
            <a:off x="458786" y="990600"/>
            <a:ext cx="11294427" cy="4876800"/>
          </a:xfrm>
        </p:spPr>
        <p:txBody>
          <a:bodyPr/>
          <a:lstStyle/>
          <a:p>
            <a:pPr marL="11419" indent="0">
              <a:buNone/>
            </a:pPr>
            <a:r>
              <a:rPr lang="en-US" sz="1600" b="1" dirty="0">
                <a:latin typeface="Arial" panose="020B0604020202020204" pitchFamily="34" charset="0"/>
              </a:rPr>
              <a:t>Obs.#3. </a:t>
            </a:r>
          </a:p>
          <a:p>
            <a:pPr marL="11419" indent="0">
              <a:buNone/>
            </a:pPr>
            <a:r>
              <a:rPr lang="en-US" altLang="zh-CN" sz="1400" dirty="0">
                <a:latin typeface="Arial" panose="020B0604020202020204" pitchFamily="34" charset="0"/>
              </a:rPr>
              <a:t>There's interest to study AI agents residing in different parts related to the 3GPP system, including UE, 3GPP network, and in 3rd party application servers.</a:t>
            </a:r>
            <a:endParaRPr lang="en-US" sz="1400" dirty="0">
              <a:latin typeface="Arial" panose="020B0604020202020204" pitchFamily="34" charset="0"/>
            </a:endParaRPr>
          </a:p>
          <a:p>
            <a:pPr marL="11419" indent="0">
              <a:buNone/>
            </a:pPr>
            <a:r>
              <a:rPr lang="en-US" sz="1400" dirty="0">
                <a:latin typeface="Arial" panose="020B0604020202020204" pitchFamily="34" charset="0"/>
              </a:rPr>
              <a:t>An AI Agent in the 3GPP network is expected to be involved in providing 3GPP services. Depending on the use cases, each different AI agent in the 3GPP network can have all or part of the capabilities mentioned in the previous slide, and may collaborate to provide 3GPP services.                                                                                                                                                                                                                                                                                                                                                                          </a:t>
            </a:r>
            <a:endParaRPr lang="en-US" sz="1400" b="1" dirty="0">
              <a:latin typeface="Arial" panose="020B0604020202020204" pitchFamily="34" charset="0"/>
            </a:endParaRPr>
          </a:p>
          <a:p>
            <a:pPr marL="11419" indent="0">
              <a:buNone/>
            </a:pPr>
            <a:endParaRPr lang="en-US" sz="1600" b="1" dirty="0">
              <a:latin typeface="Arial" panose="020B0604020202020204" pitchFamily="34" charset="0"/>
            </a:endParaRPr>
          </a:p>
          <a:p>
            <a:pPr marL="11419" indent="0">
              <a:buNone/>
            </a:pPr>
            <a:r>
              <a:rPr lang="en-US" sz="1600" b="1" dirty="0">
                <a:latin typeface="Arial" panose="020B0604020202020204" pitchFamily="34" charset="0"/>
              </a:rPr>
              <a:t>Obs.#4. </a:t>
            </a:r>
          </a:p>
          <a:p>
            <a:pPr marL="11419" indent="0">
              <a:spcAft>
                <a:spcPts val="1200"/>
              </a:spcAft>
              <a:buNone/>
            </a:pPr>
            <a:r>
              <a:rPr lang="en-US" sz="1400" dirty="0">
                <a:latin typeface="Arial" panose="020B0604020202020204" pitchFamily="34" charset="0"/>
              </a:rPr>
              <a:t>Some intriguing duality aspects </a:t>
            </a:r>
            <a:r>
              <a:rPr lang="en-US" sz="1400" dirty="0" err="1">
                <a:latin typeface="Arial" panose="020B0604020202020204" pitchFamily="34" charset="0"/>
              </a:rPr>
              <a:t>w.r.t.</a:t>
            </a:r>
            <a:r>
              <a:rPr lang="en-US" sz="1400" dirty="0">
                <a:latin typeface="Arial" panose="020B0604020202020204" pitchFamily="34" charset="0"/>
              </a:rPr>
              <a:t> AI Agent in devices and 3rd party AS have been observed, in the sense that: a.) it may be purely an application (e.g. META’s definition), and b.) in certain other cases, AI Agent in UE and/or in a 3rd party application server can be involved in providing 3GPP services, in this case they interact with the AI Agents in the 3GPP network.</a:t>
            </a:r>
          </a:p>
          <a:p>
            <a:pPr marL="11419" indent="0">
              <a:spcAft>
                <a:spcPts val="1200"/>
              </a:spcAft>
              <a:buNone/>
            </a:pPr>
            <a:r>
              <a:rPr lang="en-US" sz="1400" dirty="0">
                <a:latin typeface="Arial" panose="020B0604020202020204" pitchFamily="34" charset="0"/>
              </a:rPr>
              <a:t>Because of this duality which only may become clearer as the study progresses (a variety of use cases being proposed), at this moment it is more reasonable to agree on a baseline “AI Agent” definition.</a:t>
            </a:r>
          </a:p>
          <a:p>
            <a:pPr marL="11419" indent="0">
              <a:spcAft>
                <a:spcPts val="1200"/>
              </a:spcAft>
              <a:buNone/>
            </a:pPr>
            <a:r>
              <a:rPr lang="en-US" sz="1400" dirty="0">
                <a:latin typeface="Arial" panose="020B0604020202020204" pitchFamily="34" charset="0"/>
              </a:rPr>
              <a:t>	                 NOTE:  6G supports intelligent devices (e.g. intelligent COBOTs, smart XR glasses, embedded on-device AI). The 6G network  	                              being an agentic AI system aims at providing 3GPP services to the plethora of intelligent devices. However, this does not   	                              require AI Agent on the UE side for the UE to consume the 3GPP services.                              </a:t>
            </a:r>
            <a:endParaRPr lang="en-US" altLang="zh-CN" sz="1800" dirty="0">
              <a:latin typeface="Arial" panose="020B0604020202020204" pitchFamily="34" charset="0"/>
            </a:endParaRPr>
          </a:p>
          <a:p>
            <a:endParaRPr lang="zh-CN" altLang="en-US" sz="1800" dirty="0">
              <a:latin typeface="Arial" panose="020B0604020202020204" pitchFamily="34" charset="0"/>
            </a:endParaRPr>
          </a:p>
        </p:txBody>
      </p:sp>
    </p:spTree>
    <p:extLst>
      <p:ext uri="{BB962C8B-B14F-4D97-AF65-F5344CB8AC3E}">
        <p14:creationId xmlns:p14="http://schemas.microsoft.com/office/powerpoint/2010/main" val="20153625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230187" y="60484"/>
            <a:ext cx="10737844" cy="474052"/>
          </a:xfrm>
        </p:spPr>
        <p:txBody>
          <a:bodyPr>
            <a:normAutofit/>
          </a:bodyPr>
          <a:lstStyle/>
          <a:p>
            <a:r>
              <a:rPr lang="en-US" altLang="zh-CN" sz="2800" b="1" dirty="0">
                <a:solidFill>
                  <a:srgbClr val="C00000"/>
                </a:solidFill>
              </a:rPr>
              <a:t>Proposal: AI Agent Definition</a:t>
            </a:r>
            <a:endParaRPr lang="zh-CN" altLang="en-US" sz="2800" b="1" dirty="0">
              <a:solidFill>
                <a:srgbClr val="C00000"/>
              </a:solidFill>
            </a:endParaRPr>
          </a:p>
        </p:txBody>
      </p:sp>
      <p:sp>
        <p:nvSpPr>
          <p:cNvPr id="3" name="内容占位符 2"/>
          <p:cNvSpPr>
            <a:spLocks noGrp="1"/>
          </p:cNvSpPr>
          <p:nvPr>
            <p:ph idx="12"/>
          </p:nvPr>
        </p:nvSpPr>
        <p:spPr>
          <a:xfrm>
            <a:off x="382587" y="685800"/>
            <a:ext cx="11277600" cy="4114800"/>
          </a:xfrm>
        </p:spPr>
        <p:txBody>
          <a:bodyPr/>
          <a:lstStyle/>
          <a:p>
            <a:pPr marL="11419" indent="0">
              <a:lnSpc>
                <a:spcPct val="150000"/>
              </a:lnSpc>
              <a:buNone/>
            </a:pPr>
            <a:r>
              <a:rPr lang="en-US" sz="1600" b="1" dirty="0">
                <a:latin typeface="Arial" panose="020B0604020202020204" pitchFamily="34" charset="0"/>
              </a:rPr>
              <a:t>AI Agent</a:t>
            </a:r>
            <a:r>
              <a:rPr lang="en-US" sz="1600" dirty="0">
                <a:latin typeface="Arial" panose="020B0604020202020204" pitchFamily="34" charset="0"/>
              </a:rPr>
              <a:t>: is capable of interpreting intents, interacting with environments, accessing contextual information, sophisticated reasoning, memorizing, self-reflection, self-learning, utilizing tools, making decisions, planning, and taking actions autonomously to execute the multi-step tasks independently or in collaboration with other AI agents.</a:t>
            </a:r>
          </a:p>
          <a:p>
            <a:pPr marL="160509" lvl="1" indent="0">
              <a:lnSpc>
                <a:spcPct val="150000"/>
              </a:lnSpc>
              <a:spcAft>
                <a:spcPts val="300"/>
              </a:spcAft>
              <a:buNone/>
            </a:pPr>
            <a:r>
              <a:rPr lang="en-US" sz="1600" dirty="0">
                <a:latin typeface="Arial" panose="020B0604020202020204" pitchFamily="34" charset="0"/>
                <a:cs typeface="Arial" panose="020B0604020202020204" pitchFamily="34" charset="0"/>
              </a:rPr>
              <a:t>	       NOTE 1: </a:t>
            </a:r>
            <a:r>
              <a:rPr lang="en-GB" sz="1600" dirty="0">
                <a:latin typeface="Arial" panose="020B0604020202020204" pitchFamily="34" charset="0"/>
                <a:cs typeface="Arial" panose="020B0604020202020204" pitchFamily="34" charset="0"/>
              </a:rPr>
              <a:t>Depending on the use cases, 3GPP AI Agent can have all or a subset of the capabilities listed above to 	                      support providing different 3GPP services.</a:t>
            </a:r>
            <a:endParaRPr lang="en-US" sz="1600" dirty="0">
              <a:latin typeface="Arial" panose="020B0604020202020204" pitchFamily="34" charset="0"/>
              <a:cs typeface="Arial" panose="020B0604020202020204" pitchFamily="34" charset="0"/>
            </a:endParaRPr>
          </a:p>
          <a:p>
            <a:pPr marL="160509" lvl="1" indent="0">
              <a:lnSpc>
                <a:spcPct val="150000"/>
              </a:lnSpc>
              <a:spcAft>
                <a:spcPts val="300"/>
              </a:spcAft>
              <a:buNone/>
            </a:pPr>
            <a:r>
              <a:rPr lang="en-US" sz="1600" dirty="0">
                <a:latin typeface="Arial" panose="020B0604020202020204" pitchFamily="34" charset="0"/>
                <a:cs typeface="Arial" panose="020B0604020202020204" pitchFamily="34" charset="0"/>
              </a:rPr>
              <a:t>	       NOTE 2: AI Agent in the 6G network (</a:t>
            </a:r>
            <a:r>
              <a:rPr lang="en-US" altLang="zh-CN" sz="1600" dirty="0">
                <a:latin typeface="Arial" panose="020B0604020202020204" pitchFamily="34" charset="0"/>
                <a:cs typeface="Arial" panose="020B0604020202020204" pitchFamily="34" charset="0"/>
              </a:rPr>
              <a:t>i.e. core network side)</a:t>
            </a:r>
            <a:r>
              <a:rPr lang="en-US" sz="1600" dirty="0">
                <a:latin typeface="Arial" panose="020B0604020202020204" pitchFamily="34" charset="0"/>
                <a:cs typeface="Arial" panose="020B0604020202020204" pitchFamily="34" charset="0"/>
              </a:rPr>
              <a:t> supports providing 3GPP services. </a:t>
            </a:r>
          </a:p>
          <a:p>
            <a:pPr marL="160509" lvl="1" indent="0">
              <a:lnSpc>
                <a:spcPct val="150000"/>
              </a:lnSpc>
              <a:spcAft>
                <a:spcPts val="300"/>
              </a:spcAft>
              <a:buNone/>
            </a:pPr>
            <a:r>
              <a:rPr lang="en-US" sz="1600" dirty="0">
                <a:latin typeface="Arial" panose="020B0604020202020204" pitchFamily="34" charset="0"/>
                <a:cs typeface="Arial" panose="020B0604020202020204" pitchFamily="34" charset="0"/>
              </a:rPr>
              <a:t>       NOTE 3: Depending on the use case, an </a:t>
            </a:r>
            <a:r>
              <a:rPr lang="en-US" altLang="zh-CN" sz="1600" dirty="0">
                <a:latin typeface="Arial" panose="020B0604020202020204" pitchFamily="34" charset="0"/>
                <a:cs typeface="Arial" panose="020B0604020202020204" pitchFamily="34" charset="0"/>
              </a:rPr>
              <a:t>AI Agent can reside in an end device (e.g. intelligent robot, intelligent car, cell  	                      phone) or trusted 3rd party application server </a:t>
            </a:r>
            <a:r>
              <a:rPr lang="en-US" sz="1600" dirty="0">
                <a:latin typeface="Arial" panose="020B0604020202020204" pitchFamily="34" charset="0"/>
                <a:cs typeface="Arial" panose="020B0604020202020204" pitchFamily="34" charset="0"/>
              </a:rPr>
              <a:t>to make decisions and solve complex objectives for a human  	                      individual or a trusted 3rd party application. These AI Agents can be hosted in the 3GPP network (e.g. 3GPP  	                      core network, application enablement layer).</a:t>
            </a:r>
            <a:endParaRPr lang="en-US" sz="1400" dirty="0">
              <a:latin typeface="Arial" panose="020B0604020202020204" pitchFamily="34" charset="0"/>
              <a:cs typeface="Arial" panose="020B0604020202020204" pitchFamily="34" charset="0"/>
            </a:endParaRPr>
          </a:p>
          <a:p>
            <a:pPr marL="160509" lvl="1" indent="0">
              <a:spcAft>
                <a:spcPts val="300"/>
              </a:spcAft>
              <a:buNone/>
            </a:pPr>
            <a:r>
              <a:rPr lang="en-US" sz="1400" dirty="0">
                <a:latin typeface="Arial" panose="020B0604020202020204" pitchFamily="34" charset="0"/>
                <a:cs typeface="Arial" panose="020B0604020202020204" pitchFamily="34" charset="0"/>
              </a:rPr>
              <a:t>       </a:t>
            </a:r>
            <a:r>
              <a:rPr lang="en-US" sz="1000" i="1" dirty="0">
                <a:solidFill>
                  <a:srgbClr val="C00000"/>
                </a:solidFill>
                <a:latin typeface="Arial" panose="020B0604020202020204" pitchFamily="34" charset="0"/>
                <a:cs typeface="Arial" panose="020B0604020202020204" pitchFamily="34" charset="0"/>
              </a:rPr>
              <a:t>                                                                                                                                                                                                                                                                                                                                                                                                                                                                                                                                                                                                                                                                                                                                                                                                                                                                                                                                                                     </a:t>
            </a:r>
            <a:endParaRPr lang="en-US" altLang="zh-CN" sz="1400" dirty="0">
              <a:latin typeface="Arial" panose="020B0604020202020204" pitchFamily="34" charset="0"/>
            </a:endParaRPr>
          </a:p>
          <a:p>
            <a:pPr marL="11419" indent="0">
              <a:buNone/>
            </a:pPr>
            <a:endParaRPr lang="en-US" altLang="zh-CN" sz="1600" b="1" dirty="0">
              <a:latin typeface="Arial" panose="020B0604020202020204" pitchFamily="34" charset="0"/>
            </a:endParaRPr>
          </a:p>
          <a:p>
            <a:pPr marL="11419" indent="0">
              <a:buNone/>
            </a:pPr>
            <a:endParaRPr lang="en-US" altLang="zh-CN" sz="1600" b="1" dirty="0">
              <a:latin typeface="Arial" panose="020B0604020202020204" pitchFamily="34" charset="0"/>
            </a:endParaRPr>
          </a:p>
          <a:p>
            <a:pPr marL="11419" indent="0">
              <a:buNone/>
            </a:pPr>
            <a:endParaRPr lang="en-US" altLang="zh-CN" sz="1400" dirty="0">
              <a:latin typeface="Arial" panose="020B0604020202020204" pitchFamily="34" charset="0"/>
            </a:endParaRPr>
          </a:p>
          <a:p>
            <a:pPr marL="11419" indent="0">
              <a:buNone/>
            </a:pPr>
            <a:endParaRPr lang="en-US" altLang="zh-CN" sz="1800" dirty="0">
              <a:latin typeface="Arial" panose="020B0604020202020204" pitchFamily="34" charset="0"/>
            </a:endParaRPr>
          </a:p>
          <a:p>
            <a:endParaRPr lang="zh-CN" altLang="en-US" sz="1800" dirty="0">
              <a:latin typeface="Arial" panose="020B0604020202020204" pitchFamily="34" charset="0"/>
            </a:endParaRPr>
          </a:p>
        </p:txBody>
      </p:sp>
      <p:sp>
        <p:nvSpPr>
          <p:cNvPr id="4" name="矩形 52">
            <a:extLst>
              <a:ext uri="{FF2B5EF4-FFF2-40B4-BE49-F238E27FC236}">
                <a16:creationId xmlns:a16="http://schemas.microsoft.com/office/drawing/2014/main" id="{BB9D672E-68B0-4247-A72F-0FCB7A5EB0D2}"/>
              </a:ext>
            </a:extLst>
          </p:cNvPr>
          <p:cNvSpPr/>
          <p:nvPr/>
        </p:nvSpPr>
        <p:spPr>
          <a:xfrm>
            <a:off x="329881" y="5181600"/>
            <a:ext cx="11366952" cy="1446550"/>
          </a:xfrm>
          <a:prstGeom prst="rect">
            <a:avLst/>
          </a:prstGeom>
        </p:spPr>
        <p:txBody>
          <a:bodyPr wrap="square">
            <a:spAutoFit/>
          </a:bodyPr>
          <a:lstStyle/>
          <a:p>
            <a:r>
              <a:rPr lang="en-US" altLang="zh-CN" sz="1600" b="1" kern="0" dirty="0">
                <a:solidFill>
                  <a:srgbClr val="C00000"/>
                </a:solidFill>
                <a:latin typeface="微软雅黑"/>
                <a:ea typeface="微软雅黑"/>
                <a:cs typeface="Arial" pitchFamily="34" charset="0"/>
              </a:rPr>
              <a:t>Multiple AI Agents in 6G system:</a:t>
            </a:r>
            <a:endParaRPr lang="zh-CN" altLang="en-US" sz="1600" b="1" kern="0" dirty="0">
              <a:solidFill>
                <a:srgbClr val="C00000"/>
              </a:solidFill>
              <a:latin typeface="微软雅黑"/>
              <a:ea typeface="微软雅黑"/>
              <a:cs typeface="Arial" pitchFamily="34" charset="0"/>
            </a:endParaRPr>
          </a:p>
          <a:p>
            <a:endParaRPr lang="en-US" dirty="0"/>
          </a:p>
          <a:p>
            <a:r>
              <a:rPr lang="en-US" dirty="0"/>
              <a:t>AI Agents provides corresponding capabilities to deliver future 3GPP 6G services. This means various AI Agents would need to collaborate, and a large part of multi-AI Agents collaboration happens inside 6G Core Network, as Core Network is the anchor to provide 3GPP services. </a:t>
            </a:r>
            <a:endParaRPr kumimoji="1" lang="en-US" altLang="zh-CN" sz="1600" dirty="0">
              <a:latin typeface="Arial" panose="020B0604020202020204" pitchFamily="34" charset="0"/>
              <a:ea typeface="Microsoft YaHei" panose="020B0503020204020204" pitchFamily="34" charset="-122"/>
              <a:cs typeface="Arial" panose="020B0604020202020204" pitchFamily="34" charset="0"/>
            </a:endParaRPr>
          </a:p>
        </p:txBody>
      </p:sp>
    </p:spTree>
    <p:extLst>
      <p:ext uri="{BB962C8B-B14F-4D97-AF65-F5344CB8AC3E}">
        <p14:creationId xmlns:p14="http://schemas.microsoft.com/office/powerpoint/2010/main" val="3236100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611187" y="3276600"/>
            <a:ext cx="10739242" cy="993400"/>
          </a:xfrm>
        </p:spPr>
        <p:txBody>
          <a:bodyPr>
            <a:normAutofit/>
          </a:bodyPr>
          <a:lstStyle/>
          <a:p>
            <a:pPr algn="ctr"/>
            <a:r>
              <a:rPr lang="en-US" altLang="zh-CN" sz="6000" dirty="0"/>
              <a:t>THANKS</a:t>
            </a:r>
            <a:endParaRPr lang="zh-CN" altLang="en-US" sz="6000" dirty="0"/>
          </a:p>
        </p:txBody>
      </p:sp>
    </p:spTree>
    <p:extLst>
      <p:ext uri="{BB962C8B-B14F-4D97-AF65-F5344CB8AC3E}">
        <p14:creationId xmlns:p14="http://schemas.microsoft.com/office/powerpoint/2010/main" val="241747267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16-9 Template 01">
  <a:themeElements>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objectDefaults>
  <a:extraClrSchemeLst>
    <a:extraClrScheme>
      <a:clrScheme name="3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3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3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3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3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3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3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3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3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3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3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3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8_内容Copytext ">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2">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11.xml><?xml version="1.0" encoding="utf-8"?>
<a:theme xmlns:a="http://schemas.openxmlformats.org/drawingml/2006/main" name="5_目录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2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91E8AC51-71E2-47EB-A98B-31EFD4425DE1}"/>
    </a:ext>
  </a:extLst>
</a:theme>
</file>

<file path=ppt/theme/theme12.xml><?xml version="1.0" encoding="utf-8"?>
<a:theme xmlns:a="http://schemas.openxmlformats.org/drawingml/2006/main" name="1_目录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2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91E8AC51-71E2-47EB-A98B-31EFD4425DE1}"/>
    </a:ext>
  </a:extLst>
</a:theme>
</file>

<file path=ppt/theme/theme1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4_华为VI主题16x9">
  <a:themeElements>
    <a:clrScheme name="自定义 1">
      <a:dk1>
        <a:srgbClr val="000000"/>
      </a:dk1>
      <a:lt1>
        <a:srgbClr val="FFFFFF"/>
      </a:lt1>
      <a:dk2>
        <a:srgbClr val="990000"/>
      </a:dk2>
      <a:lt2>
        <a:srgbClr val="B2B2B2"/>
      </a:lt2>
      <a:accent1>
        <a:srgbClr val="CC0000"/>
      </a:accent1>
      <a:accent2>
        <a:srgbClr val="FF6600"/>
      </a:accent2>
      <a:accent3>
        <a:srgbClr val="FFC000"/>
      </a:accent3>
      <a:accent4>
        <a:srgbClr val="00CC66"/>
      </a:accent4>
      <a:accent5>
        <a:srgbClr val="3399FF"/>
      </a:accent5>
      <a:accent6>
        <a:srgbClr val="660066"/>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bg1">
              <a:lumMod val="50000"/>
            </a:schemeClr>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85725" marR="0" indent="-85725" algn="l" defTabSz="914400" rtl="0" eaLnBrk="1" fontAlgn="base" latinLnBrk="0" hangingPunct="1">
          <a:lnSpc>
            <a:spcPct val="100000"/>
          </a:lnSpc>
          <a:spcBef>
            <a:spcPct val="0"/>
          </a:spcBef>
          <a:spcAft>
            <a:spcPct val="0"/>
          </a:spcAft>
          <a:buClr>
            <a:srgbClr val="C00000"/>
          </a:buClr>
          <a:buSzTx/>
          <a:buFont typeface="Arial" pitchFamily="34" charset="0"/>
          <a:buChar char="•"/>
          <a:tabLst/>
          <a:defRPr kumimoji="0" sz="1600" i="0" u="none" strike="noStrike" cap="none" normalizeH="0" baseline="0" dirty="0" smtClean="0">
            <a:ln>
              <a:noFill/>
            </a:ln>
            <a:solidFill>
              <a:schemeClr val="tx1"/>
            </a:solidFill>
            <a:effectLst/>
            <a:latin typeface="Arial" charset="0"/>
            <a:ea typeface="SimSun" pitchFamily="2" charset="-122"/>
          </a:defRPr>
        </a:defPPr>
      </a:lstStyle>
    </a:spDef>
    <a:lnDef>
      <a:spPr bwMode="auto">
        <a:noFill/>
        <a:ln w="9525" cap="flat" cmpd="sng" algn="ctr">
          <a:solidFill>
            <a:schemeClr val="tx1"/>
          </a:solidFill>
          <a:prstDash val="solid"/>
          <a:round/>
          <a:headEnd type="none" w="med" len="med"/>
          <a:tailEnd type="none" w="med" len="med"/>
        </a:ln>
        <a:effectLst/>
      </a:spPr>
      <a:bodyPr/>
      <a:lstStyle/>
    </a:lnDef>
    <a:txDef>
      <a:spPr>
        <a:noFill/>
      </a:spPr>
      <a:bodyPr wrap="none" rtlCol="0">
        <a:spAutoFit/>
      </a:bodyPr>
      <a:lstStyle>
        <a:defPPr>
          <a:defRPr dirty="0" smtClean="0">
            <a:latin typeface="Arial" pitchFamily="34" charset="0"/>
            <a:ea typeface="微软雅黑" pitchFamily="34" charset="-122"/>
          </a:defRPr>
        </a:defPPr>
      </a:lstStyle>
    </a:tx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6-9 PPT Temp">
  <a:themeElements>
    <a:clrScheme name="自定义 1">
      <a:dk1>
        <a:srgbClr val="000000"/>
      </a:dk1>
      <a:lt1>
        <a:srgbClr val="FFFFFF"/>
      </a:lt1>
      <a:dk2>
        <a:srgbClr val="990000"/>
      </a:dk2>
      <a:lt2>
        <a:srgbClr val="B2B2B2"/>
      </a:lt2>
      <a:accent1>
        <a:srgbClr val="CC0000"/>
      </a:accent1>
      <a:accent2>
        <a:srgbClr val="FF6600"/>
      </a:accent2>
      <a:accent3>
        <a:srgbClr val="FFC000"/>
      </a:accent3>
      <a:accent4>
        <a:srgbClr val="00CC66"/>
      </a:accent4>
      <a:accent5>
        <a:srgbClr val="3399FF"/>
      </a:accent5>
      <a:accent6>
        <a:srgbClr val="660066"/>
      </a:accent6>
      <a:hlink>
        <a:srgbClr val="FF9900"/>
      </a:hlink>
      <a:folHlink>
        <a:srgbClr val="990000"/>
      </a:folHlink>
    </a:clrScheme>
    <a:fontScheme name="16比9PPT模板">
      <a:majorFont>
        <a:latin typeface="Arial"/>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6比9PPT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6比9PPT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6比9PPT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6比9PPT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6比9PPT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6比9PPT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6比9PPT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6比9PPT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6比9PPT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6比9PPT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6比9PPT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云核心网CloudFirst产品管理变革方案设想-1226">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核心网最新模板16比9(20160426).potx" id="{4B4AC212-8A7C-4669-9F42-871ACE4DF6CC}" vid="{8AD36799-0310-4AF2-B1AF-E920182292D5}"/>
    </a:ext>
  </a:extLst>
</a:theme>
</file>

<file path=ppt/theme/theme5.xml><?xml version="1.0" encoding="utf-8"?>
<a:theme xmlns:a="http://schemas.openxmlformats.org/drawingml/2006/main" name="内容Copytext ">
  <a:themeElements>
    <a:clrScheme name="自定义 5">
      <a:dk1>
        <a:sysClr val="windowText" lastClr="000000"/>
      </a:dk1>
      <a:lt1>
        <a:sysClr val="window" lastClr="FFFFFF"/>
      </a:lt1>
      <a:dk2>
        <a:srgbClr val="1F497D"/>
      </a:dk2>
      <a:lt2>
        <a:srgbClr val="EEECE1"/>
      </a:lt2>
      <a:accent1>
        <a:srgbClr val="F49C14"/>
      </a:accent1>
      <a:accent2>
        <a:srgbClr val="2A9CA9"/>
      </a:accent2>
      <a:accent3>
        <a:srgbClr val="558ED5"/>
      </a:accent3>
      <a:accent4>
        <a:srgbClr val="2A9CA9"/>
      </a:accent4>
      <a:accent5>
        <a:srgbClr val="00B0F0"/>
      </a:accent5>
      <a:accent6>
        <a:srgbClr val="95B3D7"/>
      </a:accent6>
      <a:hlink>
        <a:srgbClr val="1F757E"/>
      </a:hlink>
      <a:folHlink>
        <a:srgbClr val="92D050"/>
      </a:folHlink>
    </a:clrScheme>
    <a:fontScheme name="自定义 2">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a:solidFill>
            <a:srgbClr val="FFC000"/>
          </a:solidFill>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6.xml><?xml version="1.0" encoding="utf-8"?>
<a:theme xmlns:a="http://schemas.openxmlformats.org/drawingml/2006/main" name="10_MNO various slides (2) template">
  <a:themeElements>
    <a:clrScheme name="1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fontScheme name="1_default">
      <a:majorFont>
        <a:latin typeface="FrutigerNext LT Medium"/>
        <a:ea typeface="宋体"/>
        <a:cs typeface=""/>
      </a:majorFont>
      <a:minorFont>
        <a:latin typeface="FrutigerNext LT Medium"/>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effectLst/>
      </a:spPr>
      <a:bodyPr vert="horz" wrap="square" lIns="79190" tIns="39596" rIns="79190" bIns="39596" numCol="1" rtlCol="0" anchor="t" anchorCtr="0" compatLnSpc="1">
        <a:prstTxWarp prst="textNoShape">
          <a:avLst/>
        </a:prstTxWarp>
        <a:no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sz="1600" b="1" i="0" u="none" strike="noStrike" cap="none" normalizeH="0" baseline="0" dirty="0" smtClean="0">
            <a:ln>
              <a:noFill/>
            </a:ln>
            <a:effectLst/>
            <a:latin typeface="Arial"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79190" tIns="39596" rIns="79190" bIns="39596"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1600" b="1" i="0" u="none" strike="noStrike" cap="none" normalizeH="0" baseline="0" smtClean="0">
            <a:ln>
              <a:noFill/>
            </a:ln>
            <a:solidFill>
              <a:schemeClr val="bg2"/>
            </a:solidFill>
            <a:effectLst/>
            <a:latin typeface="Arial" pitchFamily="34" charset="0"/>
          </a:defRPr>
        </a:defPPr>
      </a:lstStyle>
    </a:lnDef>
  </a:objectDefaults>
  <a:extraClrSchemeLst>
    <a:extraClrScheme>
      <a:clrScheme name="1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1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1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1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1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1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1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1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1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1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1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1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1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4_Chart page">
  <a:themeElements>
    <a:clrScheme name="Custom 29">
      <a:dk1>
        <a:srgbClr val="1D1D1A"/>
      </a:dk1>
      <a:lt1>
        <a:srgbClr val="666666"/>
      </a:lt1>
      <a:dk2>
        <a:srgbClr val="FFFFFF"/>
      </a:dk2>
      <a:lt2>
        <a:srgbClr val="EBEBEB"/>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lnSpc>
            <a:spcPts val="3440"/>
          </a:lnSpc>
          <a:defRPr sz="3200" dirty="0" smtClean="0">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模板.pptx" id="{B4542FC2-A7B2-4ED3-BB20-F6750F3E246A}" vid="{200B2CC3-038E-4B68-ADA0-F89367E15FF9}"/>
    </a:ext>
  </a:extLst>
</a:theme>
</file>

<file path=ppt/theme/theme8.xml><?xml version="1.0" encoding="utf-8"?>
<a:theme xmlns:a="http://schemas.openxmlformats.org/drawingml/2006/main" name="章节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C34AD67-7538-4717-9A73-50191031DBF3}"/>
    </a:ext>
  </a:extLst>
</a:theme>
</file>

<file path=ppt/theme/theme9.xml><?xml version="1.0" encoding="utf-8"?>
<a:theme xmlns:a="http://schemas.openxmlformats.org/drawingml/2006/main" name="4_目录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2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91E8AC51-71E2-47EB-A98B-31EFD4425DE1}"/>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1B4C3070C5BAE4F95E784A96441B4DF" ma:contentTypeVersion="0" ma:contentTypeDescription="Create a new document." ma:contentTypeScope="" ma:versionID="d4272eebce973452db1f23e46c36ba76">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B145D57-FD93-4858-921F-D68C0E80EDCF}">
  <ds:schemaRefs>
    <ds:schemaRef ds:uri="http://schemas.microsoft.com/office/infopath/2007/PartnerControls"/>
    <ds:schemaRef ds:uri="http://purl.org/dc/dcmitype/"/>
    <ds:schemaRef ds:uri="http://schemas.microsoft.com/office/2006/metadata/properties"/>
    <ds:schemaRef ds:uri="http://purl.org/dc/terms/"/>
    <ds:schemaRef ds:uri="http://www.w3.org/XML/1998/namespace"/>
    <ds:schemaRef ds:uri="http://purl.org/dc/elements/1.1/"/>
    <ds:schemaRef ds:uri="http://schemas.microsoft.com/office/2006/documentManagement/types"/>
    <ds:schemaRef ds:uri="http://schemas.openxmlformats.org/package/2006/metadata/core-properties"/>
  </ds:schemaRefs>
</ds:datastoreItem>
</file>

<file path=customXml/itemProps2.xml><?xml version="1.0" encoding="utf-8"?>
<ds:datastoreItem xmlns:ds="http://schemas.openxmlformats.org/officeDocument/2006/customXml" ds:itemID="{96FE5CD5-3C5E-426B-BF87-872C8F49B7BA}">
  <ds:schemaRefs>
    <ds:schemaRef ds:uri="http://schemas.microsoft.com/sharepoint/v3/contenttype/forms"/>
  </ds:schemaRefs>
</ds:datastoreItem>
</file>

<file path=customXml/itemProps3.xml><?xml version="1.0" encoding="utf-8"?>
<ds:datastoreItem xmlns:ds="http://schemas.openxmlformats.org/officeDocument/2006/customXml" ds:itemID="{4D8877E9-FEF4-42EE-9E8D-ED20AC2A7E2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16-9 Template 01</Template>
  <TotalTime>69682</TotalTime>
  <Words>1178</Words>
  <Application>Microsoft Office PowerPoint</Application>
  <PresentationFormat>Custom</PresentationFormat>
  <Paragraphs>81</Paragraphs>
  <Slides>6</Slides>
  <Notes>4</Notes>
  <HiddenSlides>0</HiddenSlides>
  <MMClips>0</MMClips>
  <ScaleCrop>false</ScaleCrop>
  <HeadingPairs>
    <vt:vector size="6" baseType="variant">
      <vt:variant>
        <vt:lpstr>Fonts Used</vt:lpstr>
      </vt:variant>
      <vt:variant>
        <vt:i4>13</vt:i4>
      </vt:variant>
      <vt:variant>
        <vt:lpstr>Theme</vt:lpstr>
      </vt:variant>
      <vt:variant>
        <vt:i4>12</vt:i4>
      </vt:variant>
      <vt:variant>
        <vt:lpstr>Slide Titles</vt:lpstr>
      </vt:variant>
      <vt:variant>
        <vt:i4>6</vt:i4>
      </vt:variant>
    </vt:vector>
  </HeadingPairs>
  <TitlesOfParts>
    <vt:vector size="31" baseType="lpstr">
      <vt:lpstr>Arial Unicode MS</vt:lpstr>
      <vt:lpstr>Microsoft YaHei</vt:lpstr>
      <vt:lpstr>Microsoft YaHei</vt:lpstr>
      <vt:lpstr>华文细黑</vt:lpstr>
      <vt:lpstr>.AppleSystemUIFont</vt:lpstr>
      <vt:lpstr>Arial</vt:lpstr>
      <vt:lpstr>Calibri</vt:lpstr>
      <vt:lpstr>FrutigerNext LT Bold</vt:lpstr>
      <vt:lpstr>FrutigerNext LT Light</vt:lpstr>
      <vt:lpstr>FrutigerNext LT Medium</vt:lpstr>
      <vt:lpstr>FrutigerNext LT Regular</vt:lpstr>
      <vt:lpstr>Times New Roman</vt:lpstr>
      <vt:lpstr>Wingdings</vt:lpstr>
      <vt:lpstr>16-9 Template 01</vt:lpstr>
      <vt:lpstr>4_华为VI主题16x9</vt:lpstr>
      <vt:lpstr>16-9 PPT Temp</vt:lpstr>
      <vt:lpstr>云核心网CloudFirst产品管理变革方案设想-1226</vt:lpstr>
      <vt:lpstr>内容Copytext </vt:lpstr>
      <vt:lpstr>10_MNO various slides (2) template</vt:lpstr>
      <vt:lpstr>4_Chart page</vt:lpstr>
      <vt:lpstr>章节页</vt:lpstr>
      <vt:lpstr>4_目录页</vt:lpstr>
      <vt:lpstr>8_内容Copytext </vt:lpstr>
      <vt:lpstr>5_目录页</vt:lpstr>
      <vt:lpstr>1_目录页</vt:lpstr>
      <vt:lpstr>AI Agent Definition</vt:lpstr>
      <vt:lpstr>PowerPoint Presentation</vt:lpstr>
      <vt:lpstr>PowerPoint Presentation</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0</dc:title>
  <dc:creator>m00335640</dc:creator>
  <cp:lastModifiedBy>Edward Hall 4</cp:lastModifiedBy>
  <cp:revision>1366</cp:revision>
  <dcterms:created xsi:type="dcterms:W3CDTF">2016-12-21T22:04:43Z</dcterms:created>
  <dcterms:modified xsi:type="dcterms:W3CDTF">2025-02-07T17:11:49Z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(9)jV4k6OSMQPUFmHq3GU3zg0M8wJAgV8ChTLDlERlFZsj2Exz1+WSWF8WlXhLQyhrp1svzs6Nh_x000d_ DG04NAvcvcOuGOc2bKtTOix7BReTNk3DQPSJmT+2Ds1neYlKKfV/cCjoGmt0txX+blC0jjrn_x000d_ 63FN6BY8l3v86CGZNsolqMto+gq0lwx8+Vvt7sqALLu5cT1gCDuTloD6z/2KOHCbtaiGlGm3_x000d_ fTURjh43XNtPf5bf2k</vt:lpwstr>
  </property>
  <property fmtid="{D5CDD505-2E9C-101B-9397-08002B2CF9AE}" pid="3" name="_ms_pID_7253431">
    <vt:lpwstr>w3LSD8zmmDZ6DEjyfOV8OVD/Jq24P6HUtOV32tCMh30MuhgYWIKN+M_x000d_ I5NrBFEZqy8zf/5P0Q2yS3xEeB7Xg+RPv5pR6aKmYAo7bCHcyrWWlFUauad1AUw1+M9DlXIs_x000d_ 9Du3LnLrv43rrHjzxYApWbRZIk9xyySee11BN1ngGwQxLNob2hNdxT9L6pIJEcSc12rD2Qii_x000d_ rWgZ0T/NZGCXQy4HfynDRp+Qtt2lXMHFGW6g</vt:lpwstr>
  </property>
  <property fmtid="{D5CDD505-2E9C-101B-9397-08002B2CF9AE}" pid="4" name="_ms_pID_7253432">
    <vt:lpwstr>HlCTn5i4j9z0eybREaQmqyMe62l6sE38YrYB_x000d_ 2NesVAqZ7tqYwROVD6sVYs5/5uy1Wu0GuBl3qdo98kFfPj16od0qkeom0+3hg16ysquiMVqE_x000d_ NVt15R7JtAaNGsigRl9bT6SaU2tV+nDFABwP6h+Mz2fW9VV7lrQFbC8ZDwSF7Bno6Sp9KPp/_x000d_ gC9Mxq2nY0vtQ7+rB7zbsv+Qc1HHgQD6535Aglz7eOty03fcBhv0Tv</vt:lpwstr>
  </property>
  <property fmtid="{D5CDD505-2E9C-101B-9397-08002B2CF9AE}" pid="5" name="_ms_pID_7253433">
    <vt:lpwstr>HOCmyd8Ioz/Fdfq9UH_x000d_ T012GyW4Val96ZQnX2Uq4JDMCyRSEPDm1r2VWDsfLIgOCTIXHzw6YPyi+BaAQ3D6h1nlv75O_x000d_ zpXLjrfQ7s+cC+z4tUKLdxVfM+FsnSrZgtj0Jx0m7rsz+uNL6XQSXW8Ht8hzhOjSXnai2df/_x000d_ cwhYTNrEr/Tv1c5ytB3iVuFa466zGLHZiMeEXlP039mjazUKbdTiGnNC67sdVrGlnP0sg3qF</vt:lpwstr>
  </property>
  <property fmtid="{D5CDD505-2E9C-101B-9397-08002B2CF9AE}" pid="6" name="_ms_pID_7253434">
    <vt:lpwstr>_x000d_ 22kdLCiAdc/JyfIpv+qvU5Ghj4kzHBtsw1sWh3fxMPQSxY1Ud4/VUgguEErB96gndZ5Ss8xG_x000d_ NgR5WIbB6aOC+2Qwin395KO6Ig1sR5/QWwBrxiIb89JpXyXGagSGp55k2f2zC2Z1/I13Kpf8_x000d_ /BMamP5vnHetzRDSR71gqJljMT2RF3e1T+OV4OWOXBzBtNEmGhb08EuaqvLPXbXbZcHmwm0J_x000d_ ThmkDH6tO/5Tauca</vt:lpwstr>
  </property>
  <property fmtid="{D5CDD505-2E9C-101B-9397-08002B2CF9AE}" pid="7" name="_ms_pID_7253435">
    <vt:lpwstr>cAi3vHAB97ScjoZcJeCbMbnoG62NogS0xgaI4KGF0rHKiPy5AW1wuXTh_x000d_ D3iVbn1sOmE7ofY8qaHLx767aukELV1Eky+2rMmM+Q5T8Rn+fk4pwGhyueLSkpqHgXPg1/HI_x000d_ 0wswZcQyPxLSTA/ndpOcQOAP3uxqomOr6JG9brCkip4w5O3oRmlt1YT13OdAbT0/p2WWCueC_x000d_ U9cJ5Jcv+ZU6AWQ/x8yA+nkUN+A19vjKYS</vt:lpwstr>
  </property>
  <property fmtid="{D5CDD505-2E9C-101B-9397-08002B2CF9AE}" pid="8" name="_ms_pID_7253436">
    <vt:lpwstr>SuLYdNCt40thG+SGfDOtkaLqmAKb6eA7s+2/wj_x000d_ 7tE00O1dKrFyA/uBO3ziEROluPndrk2YnrRuwcd3Ncsi+SyHI+5AekDPOxDuL1W4I1Wj4gRk_x000d_ mSfJjq8v6KvxIHrw7s+X+09ajDvS/YICujXFUkdan6FqLVwHcCrig6ni756QEUGWOb2w0nBI_x000d_ JLqbccYBBeTinMWxbBCLH3HX/Wy+8JQFRzlypj5s+ElQFxnszxcz</vt:lpwstr>
  </property>
  <property fmtid="{D5CDD505-2E9C-101B-9397-08002B2CF9AE}" pid="9" name="_ms_pID_7253437">
    <vt:lpwstr>dlHzQXaTH27nuMGOEBNO_x000d_ V5lWJQKGJdGcQr8BILBvbOD5G45kUVs6kb8ismlCXfHBr2HhkIRKR66A8jUE5eWscbH8rRc2_x000d_ OXH4z14K7GPgo/k+pjFuPn/TBgOYRHmteeNF5ZIwR5bpai92j5IiOIJnaAGjQxZfw+5ex6L6_x000d_ 7encnjNNY6EpZWEvQHhXEu/VPjwpbCd0fD0Qu1u23Pp4AUXAG320rXM6YSI9UgYU7J1B89</vt:lpwstr>
  </property>
  <property fmtid="{D5CDD505-2E9C-101B-9397-08002B2CF9AE}" pid="10" name="ContentTypeId">
    <vt:lpwstr>0x01010061B4C3070C5BAE4F95E784A96441B4DF</vt:lpwstr>
  </property>
  <property fmtid="{D5CDD505-2E9C-101B-9397-08002B2CF9AE}" pid="11" name="_ms_pID_7253438">
    <vt:lpwstr>q9_x000d_ A2NUXAog/Rew7lSEpZUNt+nkO+DafIpN3HHDI5mKIjoxUtUFhrWs9OXi//GXB7r7OWno/RUJ_x000d_ ARMCIHEL5IMVLYl5DnCnrmzFlq7saoDmfUaDPIYZ3+f+OiSU1VdK4qqDgFiVpPPiFsBAhcls_x000d_ 2lbwHETaKSLFzVUQQF8Euw/GJpvHajUnZ4b5wzsdojofUr+UKuvKvDs25h31dY9TVHzMWc+H_x000d_ Bvw=</vt:lpwstr>
  </property>
  <property fmtid="{D5CDD505-2E9C-101B-9397-08002B2CF9AE}" pid="12" name="_ms_pID_725343_00">
    <vt:lpwstr>_ms_pID_725343</vt:lpwstr>
  </property>
  <property fmtid="{D5CDD505-2E9C-101B-9397-08002B2CF9AE}" pid="13" name="_ms_pID_7253431_00">
    <vt:lpwstr>_ms_pID_7253431</vt:lpwstr>
  </property>
  <property fmtid="{D5CDD505-2E9C-101B-9397-08002B2CF9AE}" pid="14" name="_ms_pID_7253432_00">
    <vt:lpwstr>_ms_pID_7253432</vt:lpwstr>
  </property>
  <property fmtid="{D5CDD505-2E9C-101B-9397-08002B2CF9AE}" pid="15" name="_ms_pID_7253433_00">
    <vt:lpwstr>_ms_pID_7253433</vt:lpwstr>
  </property>
  <property fmtid="{D5CDD505-2E9C-101B-9397-08002B2CF9AE}" pid="16" name="_ms_pID_7253434_00">
    <vt:lpwstr>_ms_pID_7253434</vt:lpwstr>
  </property>
  <property fmtid="{D5CDD505-2E9C-101B-9397-08002B2CF9AE}" pid="17" name="_ms_pID_7253435_00">
    <vt:lpwstr>_ms_pID_7253435</vt:lpwstr>
  </property>
  <property fmtid="{D5CDD505-2E9C-101B-9397-08002B2CF9AE}" pid="18" name="_ms_pID_7253436_00">
    <vt:lpwstr>_ms_pID_7253436</vt:lpwstr>
  </property>
  <property fmtid="{D5CDD505-2E9C-101B-9397-08002B2CF9AE}" pid="19" name="_ms_pID_7253437_00">
    <vt:lpwstr>_ms_pID_7253437</vt:lpwstr>
  </property>
  <property fmtid="{D5CDD505-2E9C-101B-9397-08002B2CF9AE}" pid="20" name="_ms_pID_7253438_00">
    <vt:lpwstr>_ms_pID_7253438</vt:lpwstr>
  </property>
  <property fmtid="{D5CDD505-2E9C-101B-9397-08002B2CF9AE}" pid="21" name="_ms_pID_7253439">
    <vt:lpwstr>71S8ngZVl4</vt:lpwstr>
  </property>
  <property fmtid="{D5CDD505-2E9C-101B-9397-08002B2CF9AE}" pid="22" name="_ms_pID_7253439_00">
    <vt:lpwstr>_ms_pID_7253439</vt:lpwstr>
  </property>
  <property fmtid="{D5CDD505-2E9C-101B-9397-08002B2CF9AE}" pid="23" name="_new_ms_pID_72543">
    <vt:lpwstr>(3)uVJBnC8HUHcs+LBvsJouAgrAOL7eyXP/KCyku9kFMs2ipnqS6qqjmuJ0N7cvwBrHcwCMz4e+
91Rxs0H2ZjNYNY0pqCS/d0EZJgTGcmtChuU+zDsAyOgggt30qWAhiTbdrCcRstLI41z86mN9
1OjOlt9HXcGaCNTgjcguqvJCyysPUNddbc26Mv9qHCOVyxir9rICnAlDX3RicQT/X/Ib24oF
/2JrzEzxENC7ZsX/Rj</vt:lpwstr>
  </property>
  <property fmtid="{D5CDD505-2E9C-101B-9397-08002B2CF9AE}" pid="24" name="_new_ms_pID_72543_00">
    <vt:lpwstr>_new_ms_pID_72543</vt:lpwstr>
  </property>
  <property fmtid="{D5CDD505-2E9C-101B-9397-08002B2CF9AE}" pid="25" name="_new_ms_pID_725431">
    <vt:lpwstr>3WPdDVtlTR8LTYxUMvzobErgS2LUsPgVbun3zMv/vE1Sw85Dg0Oj9v
Np+GQHr1woWjfGMEvTKrrnxcEFV7BlC35hmiKrH15Und+OPbAkjnVjXzv6CjZPMZxosD6yBN
oPPLJxudGdNSMnBLL9uPKaEGw9BNCifwwlZhn27VKj3Sq7QmE+jOw9JT71a3rTFdUkRe6p8u
f6z1Lml/+VWZ6Q1LYgScNdZ+17nxmZzToT78</vt:lpwstr>
  </property>
  <property fmtid="{D5CDD505-2E9C-101B-9397-08002B2CF9AE}" pid="26" name="_new_ms_pID_725431_00">
    <vt:lpwstr>_new_ms_pID_725431</vt:lpwstr>
  </property>
  <property fmtid="{D5CDD505-2E9C-101B-9397-08002B2CF9AE}" pid="27" name="_new_ms_pID_725432">
    <vt:lpwstr>Bx10h0Y6tiqYfnvZtm8d8Q+CTLwhitrp0fWC
CVGnmTrnmad2EIoAjrJvxP27PxRrvJo3wFhWCt7lWGq3inOL/lw=</vt:lpwstr>
  </property>
  <property fmtid="{D5CDD505-2E9C-101B-9397-08002B2CF9AE}" pid="28" name="_new_ms_pID_725432_00">
    <vt:lpwstr>_new_ms_pID_725432</vt:lpwstr>
  </property>
  <property fmtid="{D5CDD505-2E9C-101B-9397-08002B2CF9AE}" pid="29" name="_2015_ms_pID_725343">
    <vt:lpwstr>(3)DpxNrj2z5lm/goWL8rxJ+SnzYbLA3+Xb69p25+tUKIyiU7rcNtk9WqdLla8LeUEzetYQzg5R
Htt7ikguPqrrX4TLXNiOy7DEr9aI79VD3QJoHmG1wuwZX58AjPxZwcpjzMgVmUQLPcVXa1vv
5+0am14q/v5bexZ3g4iJTFvwQcmBi2U3kYOVG5v7v6WSc84f1XLlRuy8sGc+pKGd7GAao3nT
mkx/aVYYVzg367ADGz</vt:lpwstr>
  </property>
  <property fmtid="{D5CDD505-2E9C-101B-9397-08002B2CF9AE}" pid="30" name="_2015_ms_pID_7253431">
    <vt:lpwstr>gyWJsIM6ArqZ4mBQS010Zq1SvP7ywC0uWtUAX8MScJ/ZCFZS9787FP
d5bP+ctCJsTfPbyCQWvjVfIWStWn2luwVJ2o7KUP+ABi7cV4Ase1UhWxDrD5I7Zsl51ovZMn
9h/AslX5dqZ5k6CqRXueKGWsIUp5WxpkVEPkkqe+BQWXvq3ucYpPfAHoptiENgMPHx7ug44I
P6QQRJfRfsu2GOkT/A27QtwSaNSlYfd+IkdR</vt:lpwstr>
  </property>
  <property fmtid="{D5CDD505-2E9C-101B-9397-08002B2CF9AE}" pid="31" name="_2015_ms_pID_7253432">
    <vt:lpwstr>d/huPRf+JVXhNMu6RIkJl6JHP1DktTwQu8pS
SbLxcZ5nvyYlf0L0GDi23DwLRhx62A==</vt:lpwstr>
  </property>
  <property fmtid="{D5CDD505-2E9C-101B-9397-08002B2CF9AE}" pid="32" name="_readonly">
    <vt:lpwstr/>
  </property>
  <property fmtid="{D5CDD505-2E9C-101B-9397-08002B2CF9AE}" pid="33" name="_change">
    <vt:lpwstr/>
  </property>
  <property fmtid="{D5CDD505-2E9C-101B-9397-08002B2CF9AE}" pid="34" name="_full-control">
    <vt:lpwstr/>
  </property>
  <property fmtid="{D5CDD505-2E9C-101B-9397-08002B2CF9AE}" pid="35" name="sflag">
    <vt:lpwstr>1737624188</vt:lpwstr>
  </property>
</Properties>
</file>