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0"/>
  </p:notesMasterIdLst>
  <p:sldIdLst>
    <p:sldId id="256" r:id="rId2"/>
    <p:sldId id="330" r:id="rId3"/>
    <p:sldId id="323" r:id="rId4"/>
    <p:sldId id="324" r:id="rId5"/>
    <p:sldId id="327" r:id="rId6"/>
    <p:sldId id="311" r:id="rId7"/>
    <p:sldId id="328" r:id="rId8"/>
    <p:sldId id="276" r:id="rId9"/>
  </p:sldIdLst>
  <p:sldSz cx="9144000" cy="5143500" type="screen16x9"/>
  <p:notesSz cx="6858000" cy="9144000"/>
  <p:embeddedFontLst>
    <p:embeddedFont>
      <p:font typeface="Google Sans" panose="020B0503030502040204" pitchFamily="34" charset="0"/>
      <p:regular r:id="rId11"/>
      <p:bold r:id="rId12"/>
      <p:italic r:id="rId13"/>
      <p:boldItalic r:id="rId14"/>
    </p:embeddedFont>
    <p:embeddedFont>
      <p:font typeface="Google Sans Medium" panose="020B0503030502040204" pitchFamily="34" charset="0"/>
      <p:regular r:id="rId15"/>
      <p:bold r:id="rId16"/>
      <p:italic r:id="rId17"/>
      <p:boldItalic r:id="rId18"/>
    </p:embeddedFont>
    <p:embeddedFont>
      <p:font typeface="Helvetica Neue Light" panose="02000403000000020004"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hkRsD/tm5aDZ19dDYHDyH8aHzAE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02C3A4-FA4A-4054-A8D4-AF8BA30631A4}">
  <a:tblStyle styleId="{F502C3A4-FA4A-4054-A8D4-AF8BA30631A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97273"/>
  </p:normalViewPr>
  <p:slideViewPr>
    <p:cSldViewPr snapToGrid="0">
      <p:cViewPr varScale="1">
        <p:scale>
          <a:sx n="143" d="100"/>
          <a:sy n="143" d="100"/>
        </p:scale>
        <p:origin x="200" y="6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46"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49"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4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Thanks for joining </a:t>
            </a:r>
            <a:r>
              <a:rPr lang="en-US" dirty="0" err="1"/>
              <a:t>techTalk</a:t>
            </a:r>
            <a:r>
              <a:rPr lang="en-US" dirty="0"/>
              <a:t>.</a:t>
            </a:r>
          </a:p>
          <a:p>
            <a:pPr marL="0" lvl="0" indent="0" algn="l" rtl="0">
              <a:lnSpc>
                <a:spcPct val="100000"/>
              </a:lnSpc>
              <a:spcBef>
                <a:spcPts val="0"/>
              </a:spcBef>
              <a:spcAft>
                <a:spcPts val="0"/>
              </a:spcAft>
              <a:buSzPts val="1400"/>
              <a:buNone/>
            </a:pPr>
            <a:r>
              <a:rPr lang="en-US" dirty="0"/>
              <a:t>I am Ellen in Google’s 3GPP standard team at Pixel.  </a:t>
            </a:r>
          </a:p>
          <a:p>
            <a:pPr marL="0" lvl="0" indent="0" algn="l" rtl="0">
              <a:lnSpc>
                <a:spcPct val="100000"/>
              </a:lnSpc>
              <a:spcBef>
                <a:spcPts val="0"/>
              </a:spcBef>
              <a:spcAft>
                <a:spcPts val="0"/>
              </a:spcAft>
              <a:buSzPts val="1400"/>
              <a:buNone/>
            </a:pPr>
            <a:r>
              <a:rPr lang="en-US" dirty="0"/>
              <a:t>In 3GPP, I am delegate of System architecture WG (SA2) of 3GPP network.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 provides updates on 6G status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 You might already hear 6G here and there a lot. </a:t>
            </a:r>
          </a:p>
          <a:p>
            <a:pPr marL="0" lvl="0" indent="0" algn="l" rtl="0">
              <a:lnSpc>
                <a:spcPct val="100000"/>
              </a:lnSpc>
              <a:spcBef>
                <a:spcPts val="0"/>
              </a:spcBef>
              <a:spcAft>
                <a:spcPts val="0"/>
              </a:spcAft>
              <a:buSzPts val="1400"/>
              <a:buNone/>
            </a:pPr>
            <a:r>
              <a:rPr lang="en-US" dirty="0"/>
              <a:t>- after this talk, you can learn enough background knowledge to catch up on going 6G news and discussion.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Please feel free to raise your hand if questions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9" name="Google Shape;53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Google Cover Slide">
  <p:cSld name="CUSTOM_2_1">
    <p:bg>
      <p:bgPr>
        <a:solidFill>
          <a:srgbClr val="FFFFFF"/>
        </a:solidFill>
        <a:effectLst/>
      </p:bgPr>
    </p:bg>
    <p:spTree>
      <p:nvGrpSpPr>
        <p:cNvPr id="1" name="Shape 8"/>
        <p:cNvGrpSpPr/>
        <p:nvPr/>
      </p:nvGrpSpPr>
      <p:grpSpPr>
        <a:xfrm>
          <a:off x="0" y="0"/>
          <a:ext cx="0" cy="0"/>
          <a:chOff x="0" y="0"/>
          <a:chExt cx="0" cy="0"/>
        </a:xfrm>
      </p:grpSpPr>
      <p:pic>
        <p:nvPicPr>
          <p:cNvPr id="9" name="Google Shape;9;p8"/>
          <p:cNvPicPr preferRelativeResize="0"/>
          <p:nvPr/>
        </p:nvPicPr>
        <p:blipFill rotWithShape="1">
          <a:blip r:embed="rId2">
            <a:alphaModFix/>
          </a:blip>
          <a:srcRect r="-4481"/>
          <a:stretch/>
        </p:blipFill>
        <p:spPr>
          <a:xfrm>
            <a:off x="522575" y="319550"/>
            <a:ext cx="772876" cy="2394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alf Color Grey - Core Yellow">
  <p:cSld name="TITLE_2_1_2">
    <p:spTree>
      <p:nvGrpSpPr>
        <p:cNvPr id="1" name="Shape 120"/>
        <p:cNvGrpSpPr/>
        <p:nvPr/>
      </p:nvGrpSpPr>
      <p:grpSpPr>
        <a:xfrm>
          <a:off x="0" y="0"/>
          <a:ext cx="0" cy="0"/>
          <a:chOff x="0" y="0"/>
          <a:chExt cx="0" cy="0"/>
        </a:xfrm>
      </p:grpSpPr>
      <p:sp>
        <p:nvSpPr>
          <p:cNvPr id="121" name="Google Shape;121;p18"/>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426300" y="4929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23" name="Google Shape;123;p18"/>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24" name="Google Shape;124;p18"/>
          <p:cNvSpPr txBox="1">
            <a:spLocks noGrp="1"/>
          </p:cNvSpPr>
          <p:nvPr>
            <p:ph type="body" idx="1"/>
          </p:nvPr>
        </p:nvSpPr>
        <p:spPr>
          <a:xfrm>
            <a:off x="362563"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25" name="Google Shape;125;p18"/>
          <p:cNvSpPr txBox="1">
            <a:spLocks noGrp="1"/>
          </p:cNvSpPr>
          <p:nvPr>
            <p:ph type="title"/>
          </p:nvPr>
        </p:nvSpPr>
        <p:spPr>
          <a:xfrm>
            <a:off x="362563"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26" name="Google Shape;126;p18"/>
          <p:cNvGrpSpPr/>
          <p:nvPr/>
        </p:nvGrpSpPr>
        <p:grpSpPr>
          <a:xfrm>
            <a:off x="8469122" y="4803781"/>
            <a:ext cx="420491" cy="137010"/>
            <a:chOff x="0" y="0"/>
            <a:chExt cx="2077525" cy="676925"/>
          </a:xfrm>
        </p:grpSpPr>
        <p:sp>
          <p:nvSpPr>
            <p:cNvPr id="127" name="Google Shape;127;p18"/>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28" name="Google Shape;128;p18"/>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29" name="Google Shape;129;p18"/>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0" name="Google Shape;130;p18"/>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1" name="Google Shape;131;p18"/>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32" name="Google Shape;132;p18"/>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ody Slide - Basic Text - Yellow">
  <p:cSld name="TITLE_2_3_3_1">
    <p:spTree>
      <p:nvGrpSpPr>
        <p:cNvPr id="1" name="Shape 133"/>
        <p:cNvGrpSpPr/>
        <p:nvPr/>
      </p:nvGrpSpPr>
      <p:grpSpPr>
        <a:xfrm>
          <a:off x="0" y="0"/>
          <a:ext cx="0" cy="0"/>
          <a:chOff x="0" y="0"/>
          <a:chExt cx="0" cy="0"/>
        </a:xfrm>
      </p:grpSpPr>
      <p:sp>
        <p:nvSpPr>
          <p:cNvPr id="134" name="Google Shape;134;p19"/>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35" name="Google Shape;135;p19"/>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36" name="Google Shape;136;p19"/>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37" name="Google Shape;137;p19"/>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38" name="Google Shape;138;p19"/>
          <p:cNvGrpSpPr/>
          <p:nvPr/>
        </p:nvGrpSpPr>
        <p:grpSpPr>
          <a:xfrm>
            <a:off x="8469122" y="4803781"/>
            <a:ext cx="420491" cy="137010"/>
            <a:chOff x="0" y="0"/>
            <a:chExt cx="2077525" cy="676925"/>
          </a:xfrm>
        </p:grpSpPr>
        <p:sp>
          <p:nvSpPr>
            <p:cNvPr id="139" name="Google Shape;139;p19"/>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0" name="Google Shape;140;p19"/>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1" name="Google Shape;141;p19"/>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2" name="Google Shape;142;p19"/>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3" name="Google Shape;143;p19"/>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44" name="Google Shape;144;p19"/>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ody Slide - Bulleted List - Yellow">
  <p:cSld name="TITLE_2_3_1_1">
    <p:spTree>
      <p:nvGrpSpPr>
        <p:cNvPr id="1" name="Shape 145"/>
        <p:cNvGrpSpPr/>
        <p:nvPr/>
      </p:nvGrpSpPr>
      <p:grpSpPr>
        <a:xfrm>
          <a:off x="0" y="0"/>
          <a:ext cx="0" cy="0"/>
          <a:chOff x="0" y="0"/>
          <a:chExt cx="0" cy="0"/>
        </a:xfrm>
      </p:grpSpPr>
      <p:sp>
        <p:nvSpPr>
          <p:cNvPr id="146" name="Google Shape;146;p20"/>
          <p:cNvSpPr txBox="1">
            <a:spLocks noGrp="1"/>
          </p:cNvSpPr>
          <p:nvPr>
            <p:ph type="body" idx="1"/>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47" name="Google Shape;147;p20"/>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48" name="Google Shape;148;p20"/>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49" name="Google Shape;149;p20"/>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50" name="Google Shape;150;p20"/>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51" name="Google Shape;151;p20"/>
          <p:cNvGrpSpPr/>
          <p:nvPr/>
        </p:nvGrpSpPr>
        <p:grpSpPr>
          <a:xfrm>
            <a:off x="8469122" y="4803781"/>
            <a:ext cx="420491" cy="137010"/>
            <a:chOff x="0" y="0"/>
            <a:chExt cx="2077525" cy="676925"/>
          </a:xfrm>
        </p:grpSpPr>
        <p:sp>
          <p:nvSpPr>
            <p:cNvPr id="152" name="Google Shape;152;p20"/>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3" name="Google Shape;153;p20"/>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4" name="Google Shape;154;p20"/>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5" name="Google Shape;155;p20"/>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6" name="Google Shape;156;p20"/>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57" name="Google Shape;157;p20"/>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ody Slide - Basic Text - Green">
  <p:cSld name="TITLE_2_3_3_1_1">
    <p:spTree>
      <p:nvGrpSpPr>
        <p:cNvPr id="1" name="Shape 158"/>
        <p:cNvGrpSpPr/>
        <p:nvPr/>
      </p:nvGrpSpPr>
      <p:grpSpPr>
        <a:xfrm>
          <a:off x="0" y="0"/>
          <a:ext cx="0" cy="0"/>
          <a:chOff x="0" y="0"/>
          <a:chExt cx="0" cy="0"/>
        </a:xfrm>
      </p:grpSpPr>
      <p:sp>
        <p:nvSpPr>
          <p:cNvPr id="159" name="Google Shape;159;p21"/>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60" name="Google Shape;160;p21"/>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61" name="Google Shape;161;p21"/>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62" name="Google Shape;162;p21"/>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63" name="Google Shape;163;p21"/>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64" name="Google Shape;164;p21"/>
          <p:cNvGrpSpPr/>
          <p:nvPr/>
        </p:nvGrpSpPr>
        <p:grpSpPr>
          <a:xfrm>
            <a:off x="8469122" y="4803781"/>
            <a:ext cx="420491" cy="137010"/>
            <a:chOff x="0" y="0"/>
            <a:chExt cx="2077525" cy="676925"/>
          </a:xfrm>
        </p:grpSpPr>
        <p:sp>
          <p:nvSpPr>
            <p:cNvPr id="165" name="Google Shape;165;p21"/>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6" name="Google Shape;166;p21"/>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7" name="Google Shape;167;p21"/>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8" name="Google Shape;168;p21"/>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9" name="Google Shape;169;p21"/>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70" name="Google Shape;170;p21"/>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ody Slide - Bulleted List - Green">
  <p:cSld name="TITLE_2_3_1_1_1">
    <p:spTree>
      <p:nvGrpSpPr>
        <p:cNvPr id="1" name="Shape 171"/>
        <p:cNvGrpSpPr/>
        <p:nvPr/>
      </p:nvGrpSpPr>
      <p:grpSpPr>
        <a:xfrm>
          <a:off x="0" y="0"/>
          <a:ext cx="0" cy="0"/>
          <a:chOff x="0" y="0"/>
          <a:chExt cx="0" cy="0"/>
        </a:xfrm>
      </p:grpSpPr>
      <p:sp>
        <p:nvSpPr>
          <p:cNvPr id="172" name="Google Shape;172;p22"/>
          <p:cNvSpPr txBox="1">
            <a:spLocks noGrp="1"/>
          </p:cNvSpPr>
          <p:nvPr>
            <p:ph type="body" idx="1"/>
          </p:nvPr>
        </p:nvSpPr>
        <p:spPr>
          <a:xfrm>
            <a:off x="364025"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sp>
        <p:nvSpPr>
          <p:cNvPr id="173" name="Google Shape;173;p22"/>
          <p:cNvSpPr txBox="1">
            <a:spLocks noGrp="1"/>
          </p:cNvSpPr>
          <p:nvPr>
            <p:ph type="body" idx="2"/>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74" name="Google Shape;174;p22"/>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75" name="Google Shape;175;p22"/>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76" name="Google Shape;176;p22"/>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77" name="Google Shape;177;p22"/>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78" name="Google Shape;178;p22"/>
          <p:cNvGrpSpPr/>
          <p:nvPr/>
        </p:nvGrpSpPr>
        <p:grpSpPr>
          <a:xfrm>
            <a:off x="8469122" y="4803781"/>
            <a:ext cx="420491" cy="137010"/>
            <a:chOff x="0" y="0"/>
            <a:chExt cx="2077525" cy="676925"/>
          </a:xfrm>
        </p:grpSpPr>
        <p:sp>
          <p:nvSpPr>
            <p:cNvPr id="179" name="Google Shape;179;p22"/>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0" name="Google Shape;180;p22"/>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1" name="Google Shape;181;p22"/>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2" name="Google Shape;182;p22"/>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3" name="Google Shape;183;p22"/>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4" name="Google Shape;184;p22"/>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ody Slide - Basic Text - Red">
  <p:cSld name="TITLE_2_3_3_2">
    <p:spTree>
      <p:nvGrpSpPr>
        <p:cNvPr id="1" name="Shape 185"/>
        <p:cNvGrpSpPr/>
        <p:nvPr/>
      </p:nvGrpSpPr>
      <p:grpSpPr>
        <a:xfrm>
          <a:off x="0" y="0"/>
          <a:ext cx="0" cy="0"/>
          <a:chOff x="0" y="0"/>
          <a:chExt cx="0" cy="0"/>
        </a:xfrm>
      </p:grpSpPr>
      <p:sp>
        <p:nvSpPr>
          <p:cNvPr id="186" name="Google Shape;186;p23"/>
          <p:cNvSpPr txBox="1">
            <a:spLocks noGrp="1"/>
          </p:cNvSpPr>
          <p:nvPr>
            <p:ph type="body" idx="1"/>
          </p:nvPr>
        </p:nvSpPr>
        <p:spPr>
          <a:xfrm>
            <a:off x="344500" y="1957700"/>
            <a:ext cx="3946200" cy="16068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187" name="Google Shape;187;p23"/>
          <p:cNvSpPr/>
          <p:nvPr/>
        </p:nvSpPr>
        <p:spPr>
          <a:xfrm>
            <a:off x="344501" y="4167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88" name="Google Shape;188;p23"/>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189" name="Google Shape;189;p23"/>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190" name="Google Shape;190;p23"/>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191" name="Google Shape;191;p23"/>
          <p:cNvGrpSpPr/>
          <p:nvPr/>
        </p:nvGrpSpPr>
        <p:grpSpPr>
          <a:xfrm>
            <a:off x="8469122" y="4803781"/>
            <a:ext cx="420491" cy="137010"/>
            <a:chOff x="0" y="0"/>
            <a:chExt cx="2077525" cy="676925"/>
          </a:xfrm>
        </p:grpSpPr>
        <p:sp>
          <p:nvSpPr>
            <p:cNvPr id="192" name="Google Shape;192;p23"/>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3" name="Google Shape;193;p23"/>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4" name="Google Shape;194;p23"/>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5" name="Google Shape;195;p23"/>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6" name="Google Shape;196;p23"/>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7" name="Google Shape;197;p23"/>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ody Slide - Bulleted List - Red">
  <p:cSld name="TITLE_2_3_1_1_1_1">
    <p:spTree>
      <p:nvGrpSpPr>
        <p:cNvPr id="1" name="Shape 198"/>
        <p:cNvGrpSpPr/>
        <p:nvPr/>
      </p:nvGrpSpPr>
      <p:grpSpPr>
        <a:xfrm>
          <a:off x="0" y="0"/>
          <a:ext cx="0" cy="0"/>
          <a:chOff x="0" y="0"/>
          <a:chExt cx="0" cy="0"/>
        </a:xfrm>
      </p:grpSpPr>
      <p:sp>
        <p:nvSpPr>
          <p:cNvPr id="199" name="Google Shape;199;p24"/>
          <p:cNvSpPr txBox="1">
            <a:spLocks noGrp="1"/>
          </p:cNvSpPr>
          <p:nvPr>
            <p:ph type="body" idx="1"/>
          </p:nvPr>
        </p:nvSpPr>
        <p:spPr>
          <a:xfrm>
            <a:off x="837575" y="1716000"/>
            <a:ext cx="46974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200" name="Google Shape;200;p24"/>
          <p:cNvSpPr/>
          <p:nvPr/>
        </p:nvSpPr>
        <p:spPr>
          <a:xfrm>
            <a:off x="297376" y="40612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201" name="Google Shape;201;p24"/>
          <p:cNvSpPr txBox="1"/>
          <p:nvPr/>
        </p:nvSpPr>
        <p:spPr>
          <a:xfrm>
            <a:off x="7934700" y="218775"/>
            <a:ext cx="1209300" cy="3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600" b="0" i="0" u="none" strike="noStrike" cap="none">
                <a:solidFill>
                  <a:srgbClr val="D9D9D9"/>
                </a:solidFill>
                <a:latin typeface="Roboto"/>
                <a:ea typeface="Roboto"/>
                <a:cs typeface="Roboto"/>
                <a:sym typeface="Roboto"/>
              </a:rPr>
              <a:t>Proprietary + Confidential</a:t>
            </a:r>
            <a:endParaRPr sz="600" b="0" i="0" u="none" strike="noStrike" cap="none">
              <a:solidFill>
                <a:srgbClr val="D9D9D9"/>
              </a:solidFill>
              <a:latin typeface="Roboto"/>
              <a:ea typeface="Roboto"/>
              <a:cs typeface="Roboto"/>
              <a:sym typeface="Roboto"/>
            </a:endParaRPr>
          </a:p>
        </p:txBody>
      </p:sp>
      <p:sp>
        <p:nvSpPr>
          <p:cNvPr id="202" name="Google Shape;202;p24"/>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203" name="Google Shape;203;p24"/>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grpSp>
        <p:nvGrpSpPr>
          <p:cNvPr id="204" name="Google Shape;204;p24"/>
          <p:cNvGrpSpPr/>
          <p:nvPr/>
        </p:nvGrpSpPr>
        <p:grpSpPr>
          <a:xfrm>
            <a:off x="8469122" y="4803781"/>
            <a:ext cx="420491" cy="137010"/>
            <a:chOff x="0" y="0"/>
            <a:chExt cx="2077525" cy="676925"/>
          </a:xfrm>
        </p:grpSpPr>
        <p:sp>
          <p:nvSpPr>
            <p:cNvPr id="205" name="Google Shape;205;p24"/>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6" name="Google Shape;206;p24"/>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7" name="Google Shape;207;p24"/>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8" name="Google Shape;208;p24"/>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9" name="Google Shape;209;p24"/>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0" name="Google Shape;210;p24"/>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Half Color Grey - Blank">
  <p:cSld name="Blank_3">
    <p:spTree>
      <p:nvGrpSpPr>
        <p:cNvPr id="1" name="Shape 211"/>
        <p:cNvGrpSpPr/>
        <p:nvPr/>
      </p:nvGrpSpPr>
      <p:grpSpPr>
        <a:xfrm>
          <a:off x="0" y="0"/>
          <a:ext cx="0" cy="0"/>
          <a:chOff x="0" y="0"/>
          <a:chExt cx="0" cy="0"/>
        </a:xfrm>
      </p:grpSpPr>
      <p:sp>
        <p:nvSpPr>
          <p:cNvPr id="212" name="Google Shape;212;p25"/>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3" name="Google Shape;213;p25"/>
          <p:cNvGrpSpPr/>
          <p:nvPr/>
        </p:nvGrpSpPr>
        <p:grpSpPr>
          <a:xfrm>
            <a:off x="8469122" y="4803781"/>
            <a:ext cx="420491" cy="137010"/>
            <a:chOff x="0" y="0"/>
            <a:chExt cx="2077525" cy="676925"/>
          </a:xfrm>
        </p:grpSpPr>
        <p:sp>
          <p:nvSpPr>
            <p:cNvPr id="214" name="Google Shape;214;p25"/>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5" name="Google Shape;215;p25"/>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6" name="Google Shape;216;p25"/>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7" name="Google Shape;217;p25"/>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8" name="Google Shape;218;p25"/>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19" name="Google Shape;219;p25"/>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YouTube">
  <p:cSld name="Blank_2">
    <p:spTree>
      <p:nvGrpSpPr>
        <p:cNvPr id="1" name="Shape 220"/>
        <p:cNvGrpSpPr/>
        <p:nvPr/>
      </p:nvGrpSpPr>
      <p:grpSpPr>
        <a:xfrm>
          <a:off x="0" y="0"/>
          <a:ext cx="0" cy="0"/>
          <a:chOff x="0" y="0"/>
          <a:chExt cx="0" cy="0"/>
        </a:xfrm>
      </p:grpSpPr>
      <p:grpSp>
        <p:nvGrpSpPr>
          <p:cNvPr id="221" name="Google Shape;221;p26"/>
          <p:cNvGrpSpPr/>
          <p:nvPr/>
        </p:nvGrpSpPr>
        <p:grpSpPr>
          <a:xfrm>
            <a:off x="7742997" y="4803993"/>
            <a:ext cx="420491" cy="137010"/>
            <a:chOff x="0" y="0"/>
            <a:chExt cx="2077525" cy="676925"/>
          </a:xfrm>
        </p:grpSpPr>
        <p:sp>
          <p:nvSpPr>
            <p:cNvPr id="222" name="Google Shape;222;p2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3" name="Google Shape;223;p2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4" name="Google Shape;224;p2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5" name="Google Shape;225;p2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6" name="Google Shape;226;p2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27" name="Google Shape;227;p2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grpSp>
        <p:nvGrpSpPr>
          <p:cNvPr id="228" name="Google Shape;228;p26"/>
          <p:cNvGrpSpPr/>
          <p:nvPr/>
        </p:nvGrpSpPr>
        <p:grpSpPr>
          <a:xfrm>
            <a:off x="8327424" y="4803984"/>
            <a:ext cx="562213" cy="125428"/>
            <a:chOff x="238125" y="2060625"/>
            <a:chExt cx="7143750" cy="1593750"/>
          </a:xfrm>
        </p:grpSpPr>
        <p:sp>
          <p:nvSpPr>
            <p:cNvPr id="229" name="Google Shape;229;p26"/>
            <p:cNvSpPr/>
            <p:nvPr/>
          </p:nvSpPr>
          <p:spPr>
            <a:xfrm>
              <a:off x="238125" y="2060625"/>
              <a:ext cx="2278125" cy="1593750"/>
            </a:xfrm>
            <a:custGeom>
              <a:avLst/>
              <a:gdLst/>
              <a:ahLst/>
              <a:cxnLst/>
              <a:rect l="l" t="t" r="r" b="b"/>
              <a:pathLst>
                <a:path w="91125" h="63750" extrusionOk="0">
                  <a:moveTo>
                    <a:pt x="36563" y="18188"/>
                  </a:moveTo>
                  <a:lnTo>
                    <a:pt x="60188" y="31875"/>
                  </a:lnTo>
                  <a:lnTo>
                    <a:pt x="36563" y="45563"/>
                  </a:lnTo>
                  <a:lnTo>
                    <a:pt x="36563" y="18188"/>
                  </a:lnTo>
                  <a:close/>
                  <a:moveTo>
                    <a:pt x="41063" y="0"/>
                  </a:moveTo>
                  <a:lnTo>
                    <a:pt x="30563" y="188"/>
                  </a:lnTo>
                  <a:lnTo>
                    <a:pt x="24375" y="375"/>
                  </a:lnTo>
                  <a:lnTo>
                    <a:pt x="18563" y="750"/>
                  </a:lnTo>
                  <a:lnTo>
                    <a:pt x="13500" y="1313"/>
                  </a:lnTo>
                  <a:lnTo>
                    <a:pt x="11625" y="1500"/>
                  </a:lnTo>
                  <a:lnTo>
                    <a:pt x="9938" y="1875"/>
                  </a:lnTo>
                  <a:lnTo>
                    <a:pt x="8625" y="2438"/>
                  </a:lnTo>
                  <a:lnTo>
                    <a:pt x="7313" y="3000"/>
                  </a:lnTo>
                  <a:lnTo>
                    <a:pt x="6000" y="3938"/>
                  </a:lnTo>
                  <a:lnTo>
                    <a:pt x="4875" y="4875"/>
                  </a:lnTo>
                  <a:lnTo>
                    <a:pt x="3938" y="6000"/>
                  </a:lnTo>
                  <a:lnTo>
                    <a:pt x="3188" y="7125"/>
                  </a:lnTo>
                  <a:lnTo>
                    <a:pt x="2438" y="8438"/>
                  </a:lnTo>
                  <a:lnTo>
                    <a:pt x="1875" y="9938"/>
                  </a:lnTo>
                  <a:lnTo>
                    <a:pt x="1313" y="12938"/>
                  </a:lnTo>
                  <a:lnTo>
                    <a:pt x="938" y="16313"/>
                  </a:lnTo>
                  <a:lnTo>
                    <a:pt x="563" y="20063"/>
                  </a:lnTo>
                  <a:lnTo>
                    <a:pt x="375" y="23625"/>
                  </a:lnTo>
                  <a:lnTo>
                    <a:pt x="0" y="29438"/>
                  </a:lnTo>
                  <a:lnTo>
                    <a:pt x="0" y="31875"/>
                  </a:lnTo>
                  <a:lnTo>
                    <a:pt x="0" y="34313"/>
                  </a:lnTo>
                  <a:lnTo>
                    <a:pt x="375" y="40125"/>
                  </a:lnTo>
                  <a:lnTo>
                    <a:pt x="563" y="43688"/>
                  </a:lnTo>
                  <a:lnTo>
                    <a:pt x="938" y="47438"/>
                  </a:lnTo>
                  <a:lnTo>
                    <a:pt x="1313" y="50813"/>
                  </a:lnTo>
                  <a:lnTo>
                    <a:pt x="1875" y="53813"/>
                  </a:lnTo>
                  <a:lnTo>
                    <a:pt x="2438" y="55125"/>
                  </a:lnTo>
                  <a:lnTo>
                    <a:pt x="3188" y="56625"/>
                  </a:lnTo>
                  <a:lnTo>
                    <a:pt x="3938" y="57750"/>
                  </a:lnTo>
                  <a:lnTo>
                    <a:pt x="4875" y="58875"/>
                  </a:lnTo>
                  <a:lnTo>
                    <a:pt x="6000" y="59813"/>
                  </a:lnTo>
                  <a:lnTo>
                    <a:pt x="7313" y="60750"/>
                  </a:lnTo>
                  <a:lnTo>
                    <a:pt x="8625" y="61313"/>
                  </a:lnTo>
                  <a:lnTo>
                    <a:pt x="9938" y="61875"/>
                  </a:lnTo>
                  <a:lnTo>
                    <a:pt x="11625" y="62250"/>
                  </a:lnTo>
                  <a:lnTo>
                    <a:pt x="13500" y="62438"/>
                  </a:lnTo>
                  <a:lnTo>
                    <a:pt x="18563" y="63000"/>
                  </a:lnTo>
                  <a:lnTo>
                    <a:pt x="24375" y="63375"/>
                  </a:lnTo>
                  <a:lnTo>
                    <a:pt x="30563" y="63563"/>
                  </a:lnTo>
                  <a:lnTo>
                    <a:pt x="41063" y="63750"/>
                  </a:lnTo>
                  <a:lnTo>
                    <a:pt x="50250" y="63750"/>
                  </a:lnTo>
                  <a:lnTo>
                    <a:pt x="60750" y="63563"/>
                  </a:lnTo>
                  <a:lnTo>
                    <a:pt x="66750" y="63375"/>
                  </a:lnTo>
                  <a:lnTo>
                    <a:pt x="72563" y="63000"/>
                  </a:lnTo>
                  <a:lnTo>
                    <a:pt x="77625" y="62438"/>
                  </a:lnTo>
                  <a:lnTo>
                    <a:pt x="79688" y="62250"/>
                  </a:lnTo>
                  <a:lnTo>
                    <a:pt x="81188" y="61875"/>
                  </a:lnTo>
                  <a:lnTo>
                    <a:pt x="82688" y="61313"/>
                  </a:lnTo>
                  <a:lnTo>
                    <a:pt x="84000" y="60750"/>
                  </a:lnTo>
                  <a:lnTo>
                    <a:pt x="85125" y="59813"/>
                  </a:lnTo>
                  <a:lnTo>
                    <a:pt x="86250" y="58875"/>
                  </a:lnTo>
                  <a:lnTo>
                    <a:pt x="87375" y="57750"/>
                  </a:lnTo>
                  <a:lnTo>
                    <a:pt x="88125" y="56625"/>
                  </a:lnTo>
                  <a:lnTo>
                    <a:pt x="88875" y="55125"/>
                  </a:lnTo>
                  <a:lnTo>
                    <a:pt x="89250" y="53813"/>
                  </a:lnTo>
                  <a:lnTo>
                    <a:pt x="89813" y="50813"/>
                  </a:lnTo>
                  <a:lnTo>
                    <a:pt x="90375" y="47438"/>
                  </a:lnTo>
                  <a:lnTo>
                    <a:pt x="90750" y="43688"/>
                  </a:lnTo>
                  <a:lnTo>
                    <a:pt x="90938" y="40125"/>
                  </a:lnTo>
                  <a:lnTo>
                    <a:pt x="91125" y="34313"/>
                  </a:lnTo>
                  <a:lnTo>
                    <a:pt x="91125" y="31875"/>
                  </a:lnTo>
                  <a:lnTo>
                    <a:pt x="91125" y="29438"/>
                  </a:lnTo>
                  <a:lnTo>
                    <a:pt x="90938" y="23625"/>
                  </a:lnTo>
                  <a:lnTo>
                    <a:pt x="90750" y="20063"/>
                  </a:lnTo>
                  <a:lnTo>
                    <a:pt x="90375" y="16313"/>
                  </a:lnTo>
                  <a:lnTo>
                    <a:pt x="89813" y="12938"/>
                  </a:lnTo>
                  <a:lnTo>
                    <a:pt x="89250" y="9938"/>
                  </a:lnTo>
                  <a:lnTo>
                    <a:pt x="88875" y="8438"/>
                  </a:lnTo>
                  <a:lnTo>
                    <a:pt x="88125" y="7125"/>
                  </a:lnTo>
                  <a:lnTo>
                    <a:pt x="87375" y="6000"/>
                  </a:lnTo>
                  <a:lnTo>
                    <a:pt x="86250" y="4875"/>
                  </a:lnTo>
                  <a:lnTo>
                    <a:pt x="85125" y="3938"/>
                  </a:lnTo>
                  <a:lnTo>
                    <a:pt x="84000" y="3000"/>
                  </a:lnTo>
                  <a:lnTo>
                    <a:pt x="82688" y="2438"/>
                  </a:lnTo>
                  <a:lnTo>
                    <a:pt x="81188" y="1875"/>
                  </a:lnTo>
                  <a:lnTo>
                    <a:pt x="79688" y="1500"/>
                  </a:lnTo>
                  <a:lnTo>
                    <a:pt x="77625" y="1313"/>
                  </a:lnTo>
                  <a:lnTo>
                    <a:pt x="72563" y="750"/>
                  </a:lnTo>
                  <a:lnTo>
                    <a:pt x="66750" y="375"/>
                  </a:lnTo>
                  <a:lnTo>
                    <a:pt x="60750" y="188"/>
                  </a:lnTo>
                  <a:lnTo>
                    <a:pt x="50250"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26"/>
            <p:cNvSpPr/>
            <p:nvPr/>
          </p:nvSpPr>
          <p:spPr>
            <a:xfrm>
              <a:off x="3420925" y="2520000"/>
              <a:ext cx="623450" cy="1035950"/>
            </a:xfrm>
            <a:custGeom>
              <a:avLst/>
              <a:gdLst/>
              <a:ahLst/>
              <a:cxnLst/>
              <a:rect l="l" t="t" r="r" b="b"/>
              <a:pathLst>
                <a:path w="24938" h="41438" extrusionOk="0">
                  <a:moveTo>
                    <a:pt x="12376" y="6188"/>
                  </a:moveTo>
                  <a:lnTo>
                    <a:pt x="13313" y="6375"/>
                  </a:lnTo>
                  <a:lnTo>
                    <a:pt x="14063" y="6750"/>
                  </a:lnTo>
                  <a:lnTo>
                    <a:pt x="14626" y="7313"/>
                  </a:lnTo>
                  <a:lnTo>
                    <a:pt x="15188" y="8250"/>
                  </a:lnTo>
                  <a:lnTo>
                    <a:pt x="15376" y="9375"/>
                  </a:lnTo>
                  <a:lnTo>
                    <a:pt x="15751" y="10875"/>
                  </a:lnTo>
                  <a:lnTo>
                    <a:pt x="15938" y="14438"/>
                  </a:lnTo>
                  <a:lnTo>
                    <a:pt x="15938" y="27000"/>
                  </a:lnTo>
                  <a:lnTo>
                    <a:pt x="15751" y="30750"/>
                  </a:lnTo>
                  <a:lnTo>
                    <a:pt x="15376" y="32250"/>
                  </a:lnTo>
                  <a:lnTo>
                    <a:pt x="15188" y="33375"/>
                  </a:lnTo>
                  <a:lnTo>
                    <a:pt x="14626" y="34125"/>
                  </a:lnTo>
                  <a:lnTo>
                    <a:pt x="14063" y="34875"/>
                  </a:lnTo>
                  <a:lnTo>
                    <a:pt x="13313" y="35250"/>
                  </a:lnTo>
                  <a:lnTo>
                    <a:pt x="11626" y="35250"/>
                  </a:lnTo>
                  <a:lnTo>
                    <a:pt x="10876" y="34875"/>
                  </a:lnTo>
                  <a:lnTo>
                    <a:pt x="10313" y="34125"/>
                  </a:lnTo>
                  <a:lnTo>
                    <a:pt x="9938" y="33375"/>
                  </a:lnTo>
                  <a:lnTo>
                    <a:pt x="9563" y="32250"/>
                  </a:lnTo>
                  <a:lnTo>
                    <a:pt x="9376" y="30750"/>
                  </a:lnTo>
                  <a:lnTo>
                    <a:pt x="9188" y="27000"/>
                  </a:lnTo>
                  <a:lnTo>
                    <a:pt x="9188" y="14438"/>
                  </a:lnTo>
                  <a:lnTo>
                    <a:pt x="9376" y="10875"/>
                  </a:lnTo>
                  <a:lnTo>
                    <a:pt x="9563" y="9375"/>
                  </a:lnTo>
                  <a:lnTo>
                    <a:pt x="9938" y="8250"/>
                  </a:lnTo>
                  <a:lnTo>
                    <a:pt x="10313" y="7313"/>
                  </a:lnTo>
                  <a:lnTo>
                    <a:pt x="10876" y="6750"/>
                  </a:lnTo>
                  <a:lnTo>
                    <a:pt x="11626" y="6375"/>
                  </a:lnTo>
                  <a:lnTo>
                    <a:pt x="12376" y="6188"/>
                  </a:lnTo>
                  <a:close/>
                  <a:moveTo>
                    <a:pt x="12751" y="0"/>
                  </a:moveTo>
                  <a:lnTo>
                    <a:pt x="10501" y="188"/>
                  </a:lnTo>
                  <a:lnTo>
                    <a:pt x="8626" y="563"/>
                  </a:lnTo>
                  <a:lnTo>
                    <a:pt x="6938" y="1125"/>
                  </a:lnTo>
                  <a:lnTo>
                    <a:pt x="5438" y="1875"/>
                  </a:lnTo>
                  <a:lnTo>
                    <a:pt x="4126" y="2813"/>
                  </a:lnTo>
                  <a:lnTo>
                    <a:pt x="3001" y="4125"/>
                  </a:lnTo>
                  <a:lnTo>
                    <a:pt x="2063" y="5813"/>
                  </a:lnTo>
                  <a:lnTo>
                    <a:pt x="1313" y="7500"/>
                  </a:lnTo>
                  <a:lnTo>
                    <a:pt x="751" y="9750"/>
                  </a:lnTo>
                  <a:lnTo>
                    <a:pt x="376" y="12188"/>
                  </a:lnTo>
                  <a:lnTo>
                    <a:pt x="188" y="14813"/>
                  </a:lnTo>
                  <a:lnTo>
                    <a:pt x="1" y="18000"/>
                  </a:lnTo>
                  <a:lnTo>
                    <a:pt x="1" y="23625"/>
                  </a:lnTo>
                  <a:lnTo>
                    <a:pt x="1" y="26813"/>
                  </a:lnTo>
                  <a:lnTo>
                    <a:pt x="376" y="29438"/>
                  </a:lnTo>
                  <a:lnTo>
                    <a:pt x="751" y="31875"/>
                  </a:lnTo>
                  <a:lnTo>
                    <a:pt x="1126" y="33938"/>
                  </a:lnTo>
                  <a:lnTo>
                    <a:pt x="1876" y="35813"/>
                  </a:lnTo>
                  <a:lnTo>
                    <a:pt x="2626" y="37313"/>
                  </a:lnTo>
                  <a:lnTo>
                    <a:pt x="3751" y="38625"/>
                  </a:lnTo>
                  <a:lnTo>
                    <a:pt x="5063" y="39563"/>
                  </a:lnTo>
                  <a:lnTo>
                    <a:pt x="6563" y="40500"/>
                  </a:lnTo>
                  <a:lnTo>
                    <a:pt x="8251" y="41063"/>
                  </a:lnTo>
                  <a:lnTo>
                    <a:pt x="10126" y="41250"/>
                  </a:lnTo>
                  <a:lnTo>
                    <a:pt x="12376" y="41438"/>
                  </a:lnTo>
                  <a:lnTo>
                    <a:pt x="14626" y="41250"/>
                  </a:lnTo>
                  <a:lnTo>
                    <a:pt x="16688" y="41063"/>
                  </a:lnTo>
                  <a:lnTo>
                    <a:pt x="18376" y="40500"/>
                  </a:lnTo>
                  <a:lnTo>
                    <a:pt x="19876" y="39563"/>
                  </a:lnTo>
                  <a:lnTo>
                    <a:pt x="21001" y="38625"/>
                  </a:lnTo>
                  <a:lnTo>
                    <a:pt x="22126" y="37313"/>
                  </a:lnTo>
                  <a:lnTo>
                    <a:pt x="23063" y="35813"/>
                  </a:lnTo>
                  <a:lnTo>
                    <a:pt x="23626" y="33938"/>
                  </a:lnTo>
                  <a:lnTo>
                    <a:pt x="24188" y="31875"/>
                  </a:lnTo>
                  <a:lnTo>
                    <a:pt x="24563" y="29438"/>
                  </a:lnTo>
                  <a:lnTo>
                    <a:pt x="24751" y="26813"/>
                  </a:lnTo>
                  <a:lnTo>
                    <a:pt x="24938" y="23625"/>
                  </a:lnTo>
                  <a:lnTo>
                    <a:pt x="24938" y="18000"/>
                  </a:lnTo>
                  <a:lnTo>
                    <a:pt x="24751" y="14813"/>
                  </a:lnTo>
                  <a:lnTo>
                    <a:pt x="24563" y="12188"/>
                  </a:lnTo>
                  <a:lnTo>
                    <a:pt x="24188" y="9750"/>
                  </a:lnTo>
                  <a:lnTo>
                    <a:pt x="23626" y="7500"/>
                  </a:lnTo>
                  <a:lnTo>
                    <a:pt x="22876" y="5813"/>
                  </a:lnTo>
                  <a:lnTo>
                    <a:pt x="22126" y="4313"/>
                  </a:lnTo>
                  <a:lnTo>
                    <a:pt x="21001" y="3000"/>
                  </a:lnTo>
                  <a:lnTo>
                    <a:pt x="19688" y="1875"/>
                  </a:lnTo>
                  <a:lnTo>
                    <a:pt x="18376" y="1125"/>
                  </a:lnTo>
                  <a:lnTo>
                    <a:pt x="16688" y="563"/>
                  </a:lnTo>
                  <a:lnTo>
                    <a:pt x="14813" y="188"/>
                  </a:lnTo>
                  <a:lnTo>
                    <a:pt x="12751"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26"/>
            <p:cNvSpPr/>
            <p:nvPr/>
          </p:nvSpPr>
          <p:spPr>
            <a:xfrm>
              <a:off x="6786550" y="2524675"/>
              <a:ext cx="595325" cy="1031275"/>
            </a:xfrm>
            <a:custGeom>
              <a:avLst/>
              <a:gdLst/>
              <a:ahLst/>
              <a:cxnLst/>
              <a:rect l="l" t="t" r="r" b="b"/>
              <a:pathLst>
                <a:path w="23813" h="41251" extrusionOk="0">
                  <a:moveTo>
                    <a:pt x="12751" y="6001"/>
                  </a:moveTo>
                  <a:lnTo>
                    <a:pt x="13313" y="6188"/>
                  </a:lnTo>
                  <a:lnTo>
                    <a:pt x="13688" y="6376"/>
                  </a:lnTo>
                  <a:lnTo>
                    <a:pt x="14063" y="6751"/>
                  </a:lnTo>
                  <a:lnTo>
                    <a:pt x="14438" y="7313"/>
                  </a:lnTo>
                  <a:lnTo>
                    <a:pt x="14813" y="7876"/>
                  </a:lnTo>
                  <a:lnTo>
                    <a:pt x="15001" y="9563"/>
                  </a:lnTo>
                  <a:lnTo>
                    <a:pt x="15376" y="12001"/>
                  </a:lnTo>
                  <a:lnTo>
                    <a:pt x="15376" y="15376"/>
                  </a:lnTo>
                  <a:lnTo>
                    <a:pt x="15376" y="18376"/>
                  </a:lnTo>
                  <a:lnTo>
                    <a:pt x="8813" y="18376"/>
                  </a:lnTo>
                  <a:lnTo>
                    <a:pt x="8813" y="15376"/>
                  </a:lnTo>
                  <a:lnTo>
                    <a:pt x="8813" y="12001"/>
                  </a:lnTo>
                  <a:lnTo>
                    <a:pt x="9001" y="9563"/>
                  </a:lnTo>
                  <a:lnTo>
                    <a:pt x="9376" y="7876"/>
                  </a:lnTo>
                  <a:lnTo>
                    <a:pt x="9938" y="6751"/>
                  </a:lnTo>
                  <a:lnTo>
                    <a:pt x="10313" y="6376"/>
                  </a:lnTo>
                  <a:lnTo>
                    <a:pt x="10688" y="6188"/>
                  </a:lnTo>
                  <a:lnTo>
                    <a:pt x="11438" y="6001"/>
                  </a:lnTo>
                  <a:close/>
                  <a:moveTo>
                    <a:pt x="10688" y="1"/>
                  </a:moveTo>
                  <a:lnTo>
                    <a:pt x="9188" y="188"/>
                  </a:lnTo>
                  <a:lnTo>
                    <a:pt x="7688" y="563"/>
                  </a:lnTo>
                  <a:lnTo>
                    <a:pt x="6563" y="938"/>
                  </a:lnTo>
                  <a:lnTo>
                    <a:pt x="5438" y="1501"/>
                  </a:lnTo>
                  <a:lnTo>
                    <a:pt x="4313" y="2251"/>
                  </a:lnTo>
                  <a:lnTo>
                    <a:pt x="3563" y="3001"/>
                  </a:lnTo>
                  <a:lnTo>
                    <a:pt x="2813" y="4126"/>
                  </a:lnTo>
                  <a:lnTo>
                    <a:pt x="2063" y="5063"/>
                  </a:lnTo>
                  <a:lnTo>
                    <a:pt x="1501" y="6376"/>
                  </a:lnTo>
                  <a:lnTo>
                    <a:pt x="1126" y="7876"/>
                  </a:lnTo>
                  <a:lnTo>
                    <a:pt x="751" y="9376"/>
                  </a:lnTo>
                  <a:lnTo>
                    <a:pt x="188" y="12938"/>
                  </a:lnTo>
                  <a:lnTo>
                    <a:pt x="1" y="17251"/>
                  </a:lnTo>
                  <a:lnTo>
                    <a:pt x="1" y="24188"/>
                  </a:lnTo>
                  <a:lnTo>
                    <a:pt x="188" y="28313"/>
                  </a:lnTo>
                  <a:lnTo>
                    <a:pt x="563" y="31688"/>
                  </a:lnTo>
                  <a:lnTo>
                    <a:pt x="938" y="33188"/>
                  </a:lnTo>
                  <a:lnTo>
                    <a:pt x="1501" y="34688"/>
                  </a:lnTo>
                  <a:lnTo>
                    <a:pt x="2063" y="36001"/>
                  </a:lnTo>
                  <a:lnTo>
                    <a:pt x="2626" y="37126"/>
                  </a:lnTo>
                  <a:lnTo>
                    <a:pt x="3376" y="38063"/>
                  </a:lnTo>
                  <a:lnTo>
                    <a:pt x="4313" y="38813"/>
                  </a:lnTo>
                  <a:lnTo>
                    <a:pt x="5251" y="39563"/>
                  </a:lnTo>
                  <a:lnTo>
                    <a:pt x="6376" y="40126"/>
                  </a:lnTo>
                  <a:lnTo>
                    <a:pt x="7501" y="40688"/>
                  </a:lnTo>
                  <a:lnTo>
                    <a:pt x="8813" y="40876"/>
                  </a:lnTo>
                  <a:lnTo>
                    <a:pt x="10313" y="41063"/>
                  </a:lnTo>
                  <a:lnTo>
                    <a:pt x="12001" y="41251"/>
                  </a:lnTo>
                  <a:lnTo>
                    <a:pt x="14626" y="41063"/>
                  </a:lnTo>
                  <a:lnTo>
                    <a:pt x="16876" y="40501"/>
                  </a:lnTo>
                  <a:lnTo>
                    <a:pt x="18938" y="39751"/>
                  </a:lnTo>
                  <a:lnTo>
                    <a:pt x="19688" y="39188"/>
                  </a:lnTo>
                  <a:lnTo>
                    <a:pt x="20438" y="38438"/>
                  </a:lnTo>
                  <a:lnTo>
                    <a:pt x="21188" y="37688"/>
                  </a:lnTo>
                  <a:lnTo>
                    <a:pt x="21938" y="36938"/>
                  </a:lnTo>
                  <a:lnTo>
                    <a:pt x="22313" y="36001"/>
                  </a:lnTo>
                  <a:lnTo>
                    <a:pt x="22876" y="35063"/>
                  </a:lnTo>
                  <a:lnTo>
                    <a:pt x="23063" y="33938"/>
                  </a:lnTo>
                  <a:lnTo>
                    <a:pt x="23438" y="32813"/>
                  </a:lnTo>
                  <a:lnTo>
                    <a:pt x="23626" y="30188"/>
                  </a:lnTo>
                  <a:lnTo>
                    <a:pt x="23438" y="28688"/>
                  </a:lnTo>
                  <a:lnTo>
                    <a:pt x="15751" y="28313"/>
                  </a:lnTo>
                  <a:lnTo>
                    <a:pt x="15563" y="31501"/>
                  </a:lnTo>
                  <a:lnTo>
                    <a:pt x="15188" y="32626"/>
                  </a:lnTo>
                  <a:lnTo>
                    <a:pt x="15001" y="33563"/>
                  </a:lnTo>
                  <a:lnTo>
                    <a:pt x="14438" y="34126"/>
                  </a:lnTo>
                  <a:lnTo>
                    <a:pt x="13876" y="34688"/>
                  </a:lnTo>
                  <a:lnTo>
                    <a:pt x="13126" y="35063"/>
                  </a:lnTo>
                  <a:lnTo>
                    <a:pt x="11438" y="35063"/>
                  </a:lnTo>
                  <a:lnTo>
                    <a:pt x="10876" y="34876"/>
                  </a:lnTo>
                  <a:lnTo>
                    <a:pt x="10313" y="34688"/>
                  </a:lnTo>
                  <a:lnTo>
                    <a:pt x="9938" y="34126"/>
                  </a:lnTo>
                  <a:lnTo>
                    <a:pt x="9563" y="33751"/>
                  </a:lnTo>
                  <a:lnTo>
                    <a:pt x="9376" y="33001"/>
                  </a:lnTo>
                  <a:lnTo>
                    <a:pt x="9001" y="31501"/>
                  </a:lnTo>
                  <a:lnTo>
                    <a:pt x="8813" y="29063"/>
                  </a:lnTo>
                  <a:lnTo>
                    <a:pt x="8813" y="25688"/>
                  </a:lnTo>
                  <a:lnTo>
                    <a:pt x="8813" y="23626"/>
                  </a:lnTo>
                  <a:lnTo>
                    <a:pt x="23813" y="23626"/>
                  </a:lnTo>
                  <a:lnTo>
                    <a:pt x="23813" y="16876"/>
                  </a:lnTo>
                  <a:lnTo>
                    <a:pt x="23813" y="13876"/>
                  </a:lnTo>
                  <a:lnTo>
                    <a:pt x="23626" y="11063"/>
                  </a:lnTo>
                  <a:lnTo>
                    <a:pt x="23251" y="8813"/>
                  </a:lnTo>
                  <a:lnTo>
                    <a:pt x="22876" y="6938"/>
                  </a:lnTo>
                  <a:lnTo>
                    <a:pt x="22126" y="5251"/>
                  </a:lnTo>
                  <a:lnTo>
                    <a:pt x="21376" y="3751"/>
                  </a:lnTo>
                  <a:lnTo>
                    <a:pt x="20438" y="2626"/>
                  </a:lnTo>
                  <a:lnTo>
                    <a:pt x="19313" y="1688"/>
                  </a:lnTo>
                  <a:lnTo>
                    <a:pt x="18001" y="938"/>
                  </a:lnTo>
                  <a:lnTo>
                    <a:pt x="16313" y="376"/>
                  </a:lnTo>
                  <a:lnTo>
                    <a:pt x="14438"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26"/>
            <p:cNvSpPr/>
            <p:nvPr/>
          </p:nvSpPr>
          <p:spPr>
            <a:xfrm>
              <a:off x="2741250" y="2173125"/>
              <a:ext cx="735950" cy="1368750"/>
            </a:xfrm>
            <a:custGeom>
              <a:avLst/>
              <a:gdLst/>
              <a:ahLst/>
              <a:cxnLst/>
              <a:rect l="l" t="t" r="r" b="b"/>
              <a:pathLst>
                <a:path w="29438" h="54750" extrusionOk="0">
                  <a:moveTo>
                    <a:pt x="0" y="0"/>
                  </a:moveTo>
                  <a:lnTo>
                    <a:pt x="10313" y="36938"/>
                  </a:lnTo>
                  <a:lnTo>
                    <a:pt x="10313" y="54750"/>
                  </a:lnTo>
                  <a:lnTo>
                    <a:pt x="19125" y="54750"/>
                  </a:lnTo>
                  <a:lnTo>
                    <a:pt x="19125" y="36938"/>
                  </a:lnTo>
                  <a:lnTo>
                    <a:pt x="29438" y="0"/>
                  </a:lnTo>
                  <a:lnTo>
                    <a:pt x="20625" y="0"/>
                  </a:lnTo>
                  <a:lnTo>
                    <a:pt x="16875" y="16875"/>
                  </a:lnTo>
                  <a:lnTo>
                    <a:pt x="15563" y="23063"/>
                  </a:lnTo>
                  <a:lnTo>
                    <a:pt x="14813" y="27375"/>
                  </a:lnTo>
                  <a:lnTo>
                    <a:pt x="14625" y="27375"/>
                  </a:lnTo>
                  <a:lnTo>
                    <a:pt x="13688" y="22500"/>
                  </a:lnTo>
                  <a:lnTo>
                    <a:pt x="12563" y="16688"/>
                  </a:lnTo>
                  <a:lnTo>
                    <a:pt x="9000"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26"/>
            <p:cNvSpPr/>
            <p:nvPr/>
          </p:nvSpPr>
          <p:spPr>
            <a:xfrm>
              <a:off x="4161550" y="2543425"/>
              <a:ext cx="609400" cy="1012525"/>
            </a:xfrm>
            <a:custGeom>
              <a:avLst/>
              <a:gdLst/>
              <a:ahLst/>
              <a:cxnLst/>
              <a:rect l="l" t="t" r="r" b="b"/>
              <a:pathLst>
                <a:path w="24376" h="40501" extrusionOk="0">
                  <a:moveTo>
                    <a:pt x="1" y="1"/>
                  </a:moveTo>
                  <a:lnTo>
                    <a:pt x="1" y="29813"/>
                  </a:lnTo>
                  <a:lnTo>
                    <a:pt x="1" y="32251"/>
                  </a:lnTo>
                  <a:lnTo>
                    <a:pt x="376" y="34501"/>
                  </a:lnTo>
                  <a:lnTo>
                    <a:pt x="938" y="36376"/>
                  </a:lnTo>
                  <a:lnTo>
                    <a:pt x="1876" y="37876"/>
                  </a:lnTo>
                  <a:lnTo>
                    <a:pt x="3001" y="39001"/>
                  </a:lnTo>
                  <a:lnTo>
                    <a:pt x="4313" y="39938"/>
                  </a:lnTo>
                  <a:lnTo>
                    <a:pt x="5813" y="40313"/>
                  </a:lnTo>
                  <a:lnTo>
                    <a:pt x="7688" y="40501"/>
                  </a:lnTo>
                  <a:lnTo>
                    <a:pt x="9001" y="40501"/>
                  </a:lnTo>
                  <a:lnTo>
                    <a:pt x="10313" y="40126"/>
                  </a:lnTo>
                  <a:lnTo>
                    <a:pt x="11626" y="39751"/>
                  </a:lnTo>
                  <a:lnTo>
                    <a:pt x="12751" y="39188"/>
                  </a:lnTo>
                  <a:lnTo>
                    <a:pt x="13688" y="38251"/>
                  </a:lnTo>
                  <a:lnTo>
                    <a:pt x="14626" y="37313"/>
                  </a:lnTo>
                  <a:lnTo>
                    <a:pt x="15563" y="36188"/>
                  </a:lnTo>
                  <a:lnTo>
                    <a:pt x="16313" y="34876"/>
                  </a:lnTo>
                  <a:lnTo>
                    <a:pt x="16501" y="34876"/>
                  </a:lnTo>
                  <a:lnTo>
                    <a:pt x="17251" y="39938"/>
                  </a:lnTo>
                  <a:lnTo>
                    <a:pt x="24376" y="39938"/>
                  </a:lnTo>
                  <a:lnTo>
                    <a:pt x="24376" y="1"/>
                  </a:lnTo>
                  <a:lnTo>
                    <a:pt x="15376" y="1"/>
                  </a:lnTo>
                  <a:lnTo>
                    <a:pt x="15376" y="31688"/>
                  </a:lnTo>
                  <a:lnTo>
                    <a:pt x="14626" y="32626"/>
                  </a:lnTo>
                  <a:lnTo>
                    <a:pt x="13688" y="33376"/>
                  </a:lnTo>
                  <a:lnTo>
                    <a:pt x="12563" y="33938"/>
                  </a:lnTo>
                  <a:lnTo>
                    <a:pt x="11438" y="34126"/>
                  </a:lnTo>
                  <a:lnTo>
                    <a:pt x="10876" y="34126"/>
                  </a:lnTo>
                  <a:lnTo>
                    <a:pt x="10313" y="33938"/>
                  </a:lnTo>
                  <a:lnTo>
                    <a:pt x="9938" y="33563"/>
                  </a:lnTo>
                  <a:lnTo>
                    <a:pt x="9563" y="33001"/>
                  </a:lnTo>
                  <a:lnTo>
                    <a:pt x="9188" y="32438"/>
                  </a:lnTo>
                  <a:lnTo>
                    <a:pt x="9001" y="31501"/>
                  </a:lnTo>
                  <a:lnTo>
                    <a:pt x="9001" y="29251"/>
                  </a:lnTo>
                  <a:lnTo>
                    <a:pt x="9001"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26"/>
            <p:cNvSpPr/>
            <p:nvPr/>
          </p:nvSpPr>
          <p:spPr>
            <a:xfrm>
              <a:off x="5314675" y="2543425"/>
              <a:ext cx="609400" cy="1012525"/>
            </a:xfrm>
            <a:custGeom>
              <a:avLst/>
              <a:gdLst/>
              <a:ahLst/>
              <a:cxnLst/>
              <a:rect l="l" t="t" r="r" b="b"/>
              <a:pathLst>
                <a:path w="24376" h="40501" extrusionOk="0">
                  <a:moveTo>
                    <a:pt x="1" y="1"/>
                  </a:moveTo>
                  <a:lnTo>
                    <a:pt x="1" y="29813"/>
                  </a:lnTo>
                  <a:lnTo>
                    <a:pt x="1" y="32251"/>
                  </a:lnTo>
                  <a:lnTo>
                    <a:pt x="376" y="34501"/>
                  </a:lnTo>
                  <a:lnTo>
                    <a:pt x="938" y="36376"/>
                  </a:lnTo>
                  <a:lnTo>
                    <a:pt x="1876" y="37876"/>
                  </a:lnTo>
                  <a:lnTo>
                    <a:pt x="2813" y="39001"/>
                  </a:lnTo>
                  <a:lnTo>
                    <a:pt x="4313" y="39938"/>
                  </a:lnTo>
                  <a:lnTo>
                    <a:pt x="5813" y="40313"/>
                  </a:lnTo>
                  <a:lnTo>
                    <a:pt x="7688" y="40501"/>
                  </a:lnTo>
                  <a:lnTo>
                    <a:pt x="9001" y="40501"/>
                  </a:lnTo>
                  <a:lnTo>
                    <a:pt x="10313" y="40126"/>
                  </a:lnTo>
                  <a:lnTo>
                    <a:pt x="11626" y="39751"/>
                  </a:lnTo>
                  <a:lnTo>
                    <a:pt x="12751" y="39188"/>
                  </a:lnTo>
                  <a:lnTo>
                    <a:pt x="13688" y="38251"/>
                  </a:lnTo>
                  <a:lnTo>
                    <a:pt x="14626" y="37313"/>
                  </a:lnTo>
                  <a:lnTo>
                    <a:pt x="15563" y="36188"/>
                  </a:lnTo>
                  <a:lnTo>
                    <a:pt x="16313" y="34876"/>
                  </a:lnTo>
                  <a:lnTo>
                    <a:pt x="16501" y="34876"/>
                  </a:lnTo>
                  <a:lnTo>
                    <a:pt x="17251" y="39938"/>
                  </a:lnTo>
                  <a:lnTo>
                    <a:pt x="24376" y="39938"/>
                  </a:lnTo>
                  <a:lnTo>
                    <a:pt x="24376" y="1"/>
                  </a:lnTo>
                  <a:lnTo>
                    <a:pt x="15376" y="1"/>
                  </a:lnTo>
                  <a:lnTo>
                    <a:pt x="15376" y="31688"/>
                  </a:lnTo>
                  <a:lnTo>
                    <a:pt x="14626" y="32626"/>
                  </a:lnTo>
                  <a:lnTo>
                    <a:pt x="13688" y="33376"/>
                  </a:lnTo>
                  <a:lnTo>
                    <a:pt x="12563" y="33938"/>
                  </a:lnTo>
                  <a:lnTo>
                    <a:pt x="11438" y="34126"/>
                  </a:lnTo>
                  <a:lnTo>
                    <a:pt x="10876" y="34126"/>
                  </a:lnTo>
                  <a:lnTo>
                    <a:pt x="10313" y="33938"/>
                  </a:lnTo>
                  <a:lnTo>
                    <a:pt x="9938" y="33563"/>
                  </a:lnTo>
                  <a:lnTo>
                    <a:pt x="9563" y="33001"/>
                  </a:lnTo>
                  <a:lnTo>
                    <a:pt x="9188" y="32438"/>
                  </a:lnTo>
                  <a:lnTo>
                    <a:pt x="9001" y="31501"/>
                  </a:lnTo>
                  <a:lnTo>
                    <a:pt x="9001" y="29251"/>
                  </a:lnTo>
                  <a:lnTo>
                    <a:pt x="9001"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26"/>
            <p:cNvSpPr/>
            <p:nvPr/>
          </p:nvSpPr>
          <p:spPr>
            <a:xfrm>
              <a:off x="4714675" y="2173125"/>
              <a:ext cx="665650" cy="1368750"/>
            </a:xfrm>
            <a:custGeom>
              <a:avLst/>
              <a:gdLst/>
              <a:ahLst/>
              <a:cxnLst/>
              <a:rect l="l" t="t" r="r" b="b"/>
              <a:pathLst>
                <a:path w="26626" h="54750" extrusionOk="0">
                  <a:moveTo>
                    <a:pt x="1" y="0"/>
                  </a:moveTo>
                  <a:lnTo>
                    <a:pt x="1" y="7313"/>
                  </a:lnTo>
                  <a:lnTo>
                    <a:pt x="8813" y="7313"/>
                  </a:lnTo>
                  <a:lnTo>
                    <a:pt x="8813" y="54750"/>
                  </a:lnTo>
                  <a:lnTo>
                    <a:pt x="17626" y="54750"/>
                  </a:lnTo>
                  <a:lnTo>
                    <a:pt x="17626" y="7313"/>
                  </a:lnTo>
                  <a:lnTo>
                    <a:pt x="26626" y="7313"/>
                  </a:lnTo>
                  <a:lnTo>
                    <a:pt x="26626" y="0"/>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26"/>
            <p:cNvSpPr/>
            <p:nvPr/>
          </p:nvSpPr>
          <p:spPr>
            <a:xfrm>
              <a:off x="6060000" y="2121550"/>
              <a:ext cx="628125" cy="1434400"/>
            </a:xfrm>
            <a:custGeom>
              <a:avLst/>
              <a:gdLst/>
              <a:ahLst/>
              <a:cxnLst/>
              <a:rect l="l" t="t" r="r" b="b"/>
              <a:pathLst>
                <a:path w="25125" h="57376" extrusionOk="0">
                  <a:moveTo>
                    <a:pt x="12563" y="22313"/>
                  </a:moveTo>
                  <a:lnTo>
                    <a:pt x="13125" y="22501"/>
                  </a:lnTo>
                  <a:lnTo>
                    <a:pt x="13688" y="22688"/>
                  </a:lnTo>
                  <a:lnTo>
                    <a:pt x="14250" y="23063"/>
                  </a:lnTo>
                  <a:lnTo>
                    <a:pt x="14625" y="23438"/>
                  </a:lnTo>
                  <a:lnTo>
                    <a:pt x="15000" y="24188"/>
                  </a:lnTo>
                  <a:lnTo>
                    <a:pt x="15375" y="24938"/>
                  </a:lnTo>
                  <a:lnTo>
                    <a:pt x="15750" y="27001"/>
                  </a:lnTo>
                  <a:lnTo>
                    <a:pt x="15938" y="30188"/>
                  </a:lnTo>
                  <a:lnTo>
                    <a:pt x="15938" y="34313"/>
                  </a:lnTo>
                  <a:lnTo>
                    <a:pt x="15938" y="39376"/>
                  </a:lnTo>
                  <a:lnTo>
                    <a:pt x="15938" y="43313"/>
                  </a:lnTo>
                  <a:lnTo>
                    <a:pt x="15750" y="46313"/>
                  </a:lnTo>
                  <a:lnTo>
                    <a:pt x="15188" y="48376"/>
                  </a:lnTo>
                  <a:lnTo>
                    <a:pt x="14813" y="49126"/>
                  </a:lnTo>
                  <a:lnTo>
                    <a:pt x="14438" y="49876"/>
                  </a:lnTo>
                  <a:lnTo>
                    <a:pt x="14063" y="50251"/>
                  </a:lnTo>
                  <a:lnTo>
                    <a:pt x="13500" y="50626"/>
                  </a:lnTo>
                  <a:lnTo>
                    <a:pt x="12938" y="50813"/>
                  </a:lnTo>
                  <a:lnTo>
                    <a:pt x="11063" y="50813"/>
                  </a:lnTo>
                  <a:lnTo>
                    <a:pt x="10125" y="50251"/>
                  </a:lnTo>
                  <a:lnTo>
                    <a:pt x="9188" y="49688"/>
                  </a:lnTo>
                  <a:lnTo>
                    <a:pt x="8625" y="48751"/>
                  </a:lnTo>
                  <a:lnTo>
                    <a:pt x="8625" y="26063"/>
                  </a:lnTo>
                  <a:lnTo>
                    <a:pt x="9188" y="24563"/>
                  </a:lnTo>
                  <a:lnTo>
                    <a:pt x="10125" y="23438"/>
                  </a:lnTo>
                  <a:lnTo>
                    <a:pt x="10688" y="23063"/>
                  </a:lnTo>
                  <a:lnTo>
                    <a:pt x="11250" y="22688"/>
                  </a:lnTo>
                  <a:lnTo>
                    <a:pt x="12000" y="22501"/>
                  </a:lnTo>
                  <a:lnTo>
                    <a:pt x="12563" y="22313"/>
                  </a:lnTo>
                  <a:close/>
                  <a:moveTo>
                    <a:pt x="0" y="1"/>
                  </a:moveTo>
                  <a:lnTo>
                    <a:pt x="0" y="56813"/>
                  </a:lnTo>
                  <a:lnTo>
                    <a:pt x="7313" y="56813"/>
                  </a:lnTo>
                  <a:lnTo>
                    <a:pt x="8250" y="52876"/>
                  </a:lnTo>
                  <a:lnTo>
                    <a:pt x="8438" y="52876"/>
                  </a:lnTo>
                  <a:lnTo>
                    <a:pt x="9000" y="53813"/>
                  </a:lnTo>
                  <a:lnTo>
                    <a:pt x="9750" y="54751"/>
                  </a:lnTo>
                  <a:lnTo>
                    <a:pt x="10688" y="55501"/>
                  </a:lnTo>
                  <a:lnTo>
                    <a:pt x="11625" y="56063"/>
                  </a:lnTo>
                  <a:lnTo>
                    <a:pt x="12563" y="56626"/>
                  </a:lnTo>
                  <a:lnTo>
                    <a:pt x="13875" y="57001"/>
                  </a:lnTo>
                  <a:lnTo>
                    <a:pt x="15000" y="57188"/>
                  </a:lnTo>
                  <a:lnTo>
                    <a:pt x="16125" y="57376"/>
                  </a:lnTo>
                  <a:lnTo>
                    <a:pt x="17250" y="57188"/>
                  </a:lnTo>
                  <a:lnTo>
                    <a:pt x="18375" y="57001"/>
                  </a:lnTo>
                  <a:lnTo>
                    <a:pt x="19313" y="56813"/>
                  </a:lnTo>
                  <a:lnTo>
                    <a:pt x="20250" y="56251"/>
                  </a:lnTo>
                  <a:lnTo>
                    <a:pt x="21000" y="55688"/>
                  </a:lnTo>
                  <a:lnTo>
                    <a:pt x="21750" y="54938"/>
                  </a:lnTo>
                  <a:lnTo>
                    <a:pt x="22313" y="54188"/>
                  </a:lnTo>
                  <a:lnTo>
                    <a:pt x="22875" y="53063"/>
                  </a:lnTo>
                  <a:lnTo>
                    <a:pt x="23438" y="51938"/>
                  </a:lnTo>
                  <a:lnTo>
                    <a:pt x="23813" y="50626"/>
                  </a:lnTo>
                  <a:lnTo>
                    <a:pt x="24563" y="47813"/>
                  </a:lnTo>
                  <a:lnTo>
                    <a:pt x="24938" y="44063"/>
                  </a:lnTo>
                  <a:lnTo>
                    <a:pt x="25125" y="39938"/>
                  </a:lnTo>
                  <a:lnTo>
                    <a:pt x="25125" y="33751"/>
                  </a:lnTo>
                  <a:lnTo>
                    <a:pt x="24938" y="30563"/>
                  </a:lnTo>
                  <a:lnTo>
                    <a:pt x="24938" y="27751"/>
                  </a:lnTo>
                  <a:lnTo>
                    <a:pt x="24563" y="25313"/>
                  </a:lnTo>
                  <a:lnTo>
                    <a:pt x="24188" y="23251"/>
                  </a:lnTo>
                  <a:lnTo>
                    <a:pt x="23813" y="21376"/>
                  </a:lnTo>
                  <a:lnTo>
                    <a:pt x="23250" y="19876"/>
                  </a:lnTo>
                  <a:lnTo>
                    <a:pt x="22500" y="18751"/>
                  </a:lnTo>
                  <a:lnTo>
                    <a:pt x="21563" y="17626"/>
                  </a:lnTo>
                  <a:lnTo>
                    <a:pt x="20625" y="16876"/>
                  </a:lnTo>
                  <a:lnTo>
                    <a:pt x="19500" y="16501"/>
                  </a:lnTo>
                  <a:lnTo>
                    <a:pt x="18188" y="16126"/>
                  </a:lnTo>
                  <a:lnTo>
                    <a:pt x="16688" y="15938"/>
                  </a:lnTo>
                  <a:lnTo>
                    <a:pt x="15375" y="16126"/>
                  </a:lnTo>
                  <a:lnTo>
                    <a:pt x="14250" y="16313"/>
                  </a:lnTo>
                  <a:lnTo>
                    <a:pt x="13125" y="16876"/>
                  </a:lnTo>
                  <a:lnTo>
                    <a:pt x="12000" y="17438"/>
                  </a:lnTo>
                  <a:lnTo>
                    <a:pt x="10875" y="18188"/>
                  </a:lnTo>
                  <a:lnTo>
                    <a:pt x="10125" y="18938"/>
                  </a:lnTo>
                  <a:lnTo>
                    <a:pt x="9375" y="20063"/>
                  </a:lnTo>
                  <a:lnTo>
                    <a:pt x="8625" y="21001"/>
                  </a:lnTo>
                  <a:lnTo>
                    <a:pt x="8625" y="1"/>
                  </a:lnTo>
                  <a:close/>
                </a:path>
              </a:pathLst>
            </a:custGeom>
            <a:solidFill>
              <a:srgbClr val="AEB3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237" name="Google Shape;237;p26"/>
          <p:cNvCxnSpPr/>
          <p:nvPr/>
        </p:nvCxnSpPr>
        <p:spPr>
          <a:xfrm>
            <a:off x="8239300" y="4803550"/>
            <a:ext cx="0" cy="126300"/>
          </a:xfrm>
          <a:prstGeom prst="straightConnector1">
            <a:avLst/>
          </a:prstGeom>
          <a:noFill/>
          <a:ln w="9525" cap="flat" cmpd="sng">
            <a:solidFill>
              <a:srgbClr val="D9D9D9"/>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oogle Cover Slide 1">
  <p:cSld name="CUSTOM_2_1_1">
    <p:bg>
      <p:bgPr>
        <a:solidFill>
          <a:srgbClr val="FFFFFF"/>
        </a:solidFill>
        <a:effectLst/>
      </p:bgPr>
    </p:bg>
    <p:spTree>
      <p:nvGrpSpPr>
        <p:cNvPr id="1" name="Shape 238"/>
        <p:cNvGrpSpPr/>
        <p:nvPr/>
      </p:nvGrpSpPr>
      <p:grpSpPr>
        <a:xfrm>
          <a:off x="0" y="0"/>
          <a:ext cx="0" cy="0"/>
          <a:chOff x="0" y="0"/>
          <a:chExt cx="0" cy="0"/>
        </a:xfrm>
      </p:grpSpPr>
      <p:pic>
        <p:nvPicPr>
          <p:cNvPr id="239" name="Google Shape;239;p27"/>
          <p:cNvPicPr preferRelativeResize="0"/>
          <p:nvPr/>
        </p:nvPicPr>
        <p:blipFill rotWithShape="1">
          <a:blip r:embed="rId2">
            <a:alphaModFix/>
          </a:blip>
          <a:srcRect r="-4481"/>
          <a:stretch/>
        </p:blipFill>
        <p:spPr>
          <a:xfrm>
            <a:off x="522575" y="319550"/>
            <a:ext cx="772876" cy="239400"/>
          </a:xfrm>
          <a:prstGeom prst="rect">
            <a:avLst/>
          </a:prstGeom>
          <a:noFill/>
          <a:ln>
            <a:noFill/>
          </a:ln>
        </p:spPr>
      </p:pic>
      <p:sp>
        <p:nvSpPr>
          <p:cNvPr id="240" name="Google Shape;240;p27"/>
          <p:cNvSpPr txBox="1">
            <a:spLocks noGrp="1"/>
          </p:cNvSpPr>
          <p:nvPr>
            <p:ph type="subTitle" idx="1"/>
          </p:nvPr>
        </p:nvSpPr>
        <p:spPr>
          <a:xfrm>
            <a:off x="422950" y="2984175"/>
            <a:ext cx="7801200" cy="30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2400">
                <a:solidFill>
                  <a:srgbClr val="3C4043"/>
                </a:solidFill>
                <a:latin typeface="Google Sans"/>
                <a:ea typeface="Google Sans"/>
                <a:cs typeface="Google Sans"/>
                <a:sym typeface="Google Sans"/>
              </a:defRPr>
            </a:lvl1pPr>
            <a:lvl2pPr lvl="1" algn="l">
              <a:lnSpc>
                <a:spcPct val="100000"/>
              </a:lnSpc>
              <a:spcBef>
                <a:spcPts val="2200"/>
              </a:spcBef>
              <a:spcAft>
                <a:spcPts val="0"/>
              </a:spcAft>
              <a:buSzPts val="900"/>
              <a:buNone/>
              <a:defRPr/>
            </a:lvl2pPr>
            <a:lvl3pPr lvl="2" algn="l">
              <a:lnSpc>
                <a:spcPct val="100000"/>
              </a:lnSpc>
              <a:spcBef>
                <a:spcPts val="2200"/>
              </a:spcBef>
              <a:spcAft>
                <a:spcPts val="0"/>
              </a:spcAft>
              <a:buSzPts val="900"/>
              <a:buNone/>
              <a:defRPr/>
            </a:lvl3pPr>
            <a:lvl4pPr lvl="3" algn="l">
              <a:lnSpc>
                <a:spcPct val="100000"/>
              </a:lnSpc>
              <a:spcBef>
                <a:spcPts val="2200"/>
              </a:spcBef>
              <a:spcAft>
                <a:spcPts val="0"/>
              </a:spcAft>
              <a:buSzPts val="900"/>
              <a:buNone/>
              <a:defRPr/>
            </a:lvl4pPr>
            <a:lvl5pPr lvl="4" algn="l">
              <a:lnSpc>
                <a:spcPct val="100000"/>
              </a:lnSpc>
              <a:spcBef>
                <a:spcPts val="2200"/>
              </a:spcBef>
              <a:spcAft>
                <a:spcPts val="0"/>
              </a:spcAft>
              <a:buSzPts val="900"/>
              <a:buNone/>
              <a:defRPr/>
            </a:lvl5pPr>
            <a:lvl6pPr lvl="5" algn="l">
              <a:lnSpc>
                <a:spcPct val="100000"/>
              </a:lnSpc>
              <a:spcBef>
                <a:spcPts val="2200"/>
              </a:spcBef>
              <a:spcAft>
                <a:spcPts val="0"/>
              </a:spcAft>
              <a:buSzPts val="900"/>
              <a:buNone/>
              <a:defRPr/>
            </a:lvl6pPr>
            <a:lvl7pPr lvl="6" algn="l">
              <a:lnSpc>
                <a:spcPct val="100000"/>
              </a:lnSpc>
              <a:spcBef>
                <a:spcPts val="2200"/>
              </a:spcBef>
              <a:spcAft>
                <a:spcPts val="0"/>
              </a:spcAft>
              <a:buSzPts val="900"/>
              <a:buNone/>
              <a:defRPr/>
            </a:lvl7pPr>
            <a:lvl8pPr lvl="7" algn="l">
              <a:lnSpc>
                <a:spcPct val="100000"/>
              </a:lnSpc>
              <a:spcBef>
                <a:spcPts val="2200"/>
              </a:spcBef>
              <a:spcAft>
                <a:spcPts val="0"/>
              </a:spcAft>
              <a:buSzPts val="900"/>
              <a:buNone/>
              <a:defRPr/>
            </a:lvl8pPr>
            <a:lvl9pPr lvl="8" algn="l">
              <a:lnSpc>
                <a:spcPct val="100000"/>
              </a:lnSpc>
              <a:spcBef>
                <a:spcPts val="2200"/>
              </a:spcBef>
              <a:spcAft>
                <a:spcPts val="0"/>
              </a:spcAft>
              <a:buSzPts val="900"/>
              <a:buNone/>
              <a:defRPr/>
            </a:lvl9pPr>
          </a:lstStyle>
          <a:p>
            <a:endParaRPr/>
          </a:p>
        </p:txBody>
      </p:sp>
      <p:sp>
        <p:nvSpPr>
          <p:cNvPr id="241" name="Google Shape;241;p27"/>
          <p:cNvSpPr txBox="1">
            <a:spLocks noGrp="1"/>
          </p:cNvSpPr>
          <p:nvPr>
            <p:ph type="title"/>
          </p:nvPr>
        </p:nvSpPr>
        <p:spPr>
          <a:xfrm>
            <a:off x="392925" y="1049175"/>
            <a:ext cx="7831200" cy="19350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5500">
                <a:solidFill>
                  <a:srgbClr val="3C4043"/>
                </a:solidFill>
                <a:latin typeface="Google Sans Medium"/>
                <a:ea typeface="Google Sans Medium"/>
                <a:cs typeface="Google Sans Medium"/>
                <a:sym typeface="Google Sans Medium"/>
              </a:defRPr>
            </a:lvl1pPr>
            <a:lvl2pPr lvl="1" algn="ctr">
              <a:lnSpc>
                <a:spcPct val="100000"/>
              </a:lnSpc>
              <a:spcBef>
                <a:spcPts val="0"/>
              </a:spcBef>
              <a:spcAft>
                <a:spcPts val="0"/>
              </a:spcAft>
              <a:buSzPts val="4200"/>
              <a:buNone/>
              <a:defRPr/>
            </a:lvl2pPr>
            <a:lvl3pPr lvl="2" algn="ctr">
              <a:lnSpc>
                <a:spcPct val="100000"/>
              </a:lnSpc>
              <a:spcBef>
                <a:spcPts val="0"/>
              </a:spcBef>
              <a:spcAft>
                <a:spcPts val="0"/>
              </a:spcAft>
              <a:buSzPts val="4200"/>
              <a:buNone/>
              <a:defRPr/>
            </a:lvl3pPr>
            <a:lvl4pPr lvl="3" algn="ctr">
              <a:lnSpc>
                <a:spcPct val="100000"/>
              </a:lnSpc>
              <a:spcBef>
                <a:spcPts val="0"/>
              </a:spcBef>
              <a:spcAft>
                <a:spcPts val="0"/>
              </a:spcAft>
              <a:buSzPts val="4200"/>
              <a:buNone/>
              <a:defRPr/>
            </a:lvl4pPr>
            <a:lvl5pPr lvl="4" algn="ctr">
              <a:lnSpc>
                <a:spcPct val="100000"/>
              </a:lnSpc>
              <a:spcBef>
                <a:spcPts val="0"/>
              </a:spcBef>
              <a:spcAft>
                <a:spcPts val="0"/>
              </a:spcAft>
              <a:buSzPts val="4200"/>
              <a:buNone/>
              <a:defRPr/>
            </a:lvl5pPr>
            <a:lvl6pPr lvl="5" algn="ctr">
              <a:lnSpc>
                <a:spcPct val="100000"/>
              </a:lnSpc>
              <a:spcBef>
                <a:spcPts val="0"/>
              </a:spcBef>
              <a:spcAft>
                <a:spcPts val="0"/>
              </a:spcAft>
              <a:buSzPts val="4200"/>
              <a:buNone/>
              <a:defRPr/>
            </a:lvl6pPr>
            <a:lvl7pPr lvl="6" algn="ctr">
              <a:lnSpc>
                <a:spcPct val="100000"/>
              </a:lnSpc>
              <a:spcBef>
                <a:spcPts val="0"/>
              </a:spcBef>
              <a:spcAft>
                <a:spcPts val="0"/>
              </a:spcAft>
              <a:buSzPts val="4200"/>
              <a:buNone/>
              <a:defRPr/>
            </a:lvl7pPr>
            <a:lvl8pPr lvl="7" algn="ctr">
              <a:lnSpc>
                <a:spcPct val="100000"/>
              </a:lnSpc>
              <a:spcBef>
                <a:spcPts val="0"/>
              </a:spcBef>
              <a:spcAft>
                <a:spcPts val="0"/>
              </a:spcAft>
              <a:buSzPts val="4200"/>
              <a:buNone/>
              <a:defRPr/>
            </a:lvl8pPr>
            <a:lvl9pPr lvl="8" algn="ctr">
              <a:lnSpc>
                <a:spcPct val="100000"/>
              </a:lnSpc>
              <a:spcBef>
                <a:spcPts val="0"/>
              </a:spcBef>
              <a:spcAft>
                <a:spcPts val="0"/>
              </a:spcAft>
              <a:buSzPts val="4200"/>
              <a:buNone/>
              <a:defRPr/>
            </a:lvl9pPr>
          </a:lstStyle>
          <a:p>
            <a:endParaRPr/>
          </a:p>
        </p:txBody>
      </p:sp>
      <p:sp>
        <p:nvSpPr>
          <p:cNvPr id="242" name="Google Shape;242;p27"/>
          <p:cNvSpPr/>
          <p:nvPr/>
        </p:nvSpPr>
        <p:spPr>
          <a:xfrm>
            <a:off x="522575" y="3458700"/>
            <a:ext cx="465900" cy="94500"/>
          </a:xfrm>
          <a:prstGeom prst="roundRect">
            <a:avLst>
              <a:gd name="adj" fmla="val 50000"/>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27"/>
          <p:cNvSpPr txBox="1">
            <a:spLocks noGrp="1"/>
          </p:cNvSpPr>
          <p:nvPr>
            <p:ph type="subTitle" idx="2"/>
          </p:nvPr>
        </p:nvSpPr>
        <p:spPr>
          <a:xfrm>
            <a:off x="422950" y="3714075"/>
            <a:ext cx="7831200" cy="3000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900"/>
              <a:buNone/>
              <a:defRPr sz="1800">
                <a:solidFill>
                  <a:srgbClr val="3C4043"/>
                </a:solidFill>
                <a:latin typeface="Google Sans"/>
                <a:ea typeface="Google Sans"/>
                <a:cs typeface="Google Sans"/>
                <a:sym typeface="Google Sans"/>
              </a:defRPr>
            </a:lvl1pPr>
            <a:lvl2pPr lvl="1" algn="l">
              <a:lnSpc>
                <a:spcPct val="100000"/>
              </a:lnSpc>
              <a:spcBef>
                <a:spcPts val="2200"/>
              </a:spcBef>
              <a:spcAft>
                <a:spcPts val="0"/>
              </a:spcAft>
              <a:buSzPts val="900"/>
              <a:buNone/>
              <a:defRPr sz="1800"/>
            </a:lvl2pPr>
            <a:lvl3pPr lvl="2" algn="l">
              <a:lnSpc>
                <a:spcPct val="100000"/>
              </a:lnSpc>
              <a:spcBef>
                <a:spcPts val="2200"/>
              </a:spcBef>
              <a:spcAft>
                <a:spcPts val="0"/>
              </a:spcAft>
              <a:buSzPts val="900"/>
              <a:buNone/>
              <a:defRPr sz="1800"/>
            </a:lvl3pPr>
            <a:lvl4pPr lvl="3" algn="l">
              <a:lnSpc>
                <a:spcPct val="100000"/>
              </a:lnSpc>
              <a:spcBef>
                <a:spcPts val="2200"/>
              </a:spcBef>
              <a:spcAft>
                <a:spcPts val="0"/>
              </a:spcAft>
              <a:buSzPts val="900"/>
              <a:buNone/>
              <a:defRPr sz="1800"/>
            </a:lvl4pPr>
            <a:lvl5pPr lvl="4" algn="l">
              <a:lnSpc>
                <a:spcPct val="100000"/>
              </a:lnSpc>
              <a:spcBef>
                <a:spcPts val="2200"/>
              </a:spcBef>
              <a:spcAft>
                <a:spcPts val="0"/>
              </a:spcAft>
              <a:buSzPts val="900"/>
              <a:buNone/>
              <a:defRPr sz="1800"/>
            </a:lvl5pPr>
            <a:lvl6pPr lvl="5" algn="l">
              <a:lnSpc>
                <a:spcPct val="100000"/>
              </a:lnSpc>
              <a:spcBef>
                <a:spcPts val="2200"/>
              </a:spcBef>
              <a:spcAft>
                <a:spcPts val="0"/>
              </a:spcAft>
              <a:buSzPts val="900"/>
              <a:buNone/>
              <a:defRPr sz="1800"/>
            </a:lvl6pPr>
            <a:lvl7pPr lvl="6" algn="l">
              <a:lnSpc>
                <a:spcPct val="100000"/>
              </a:lnSpc>
              <a:spcBef>
                <a:spcPts val="2200"/>
              </a:spcBef>
              <a:spcAft>
                <a:spcPts val="0"/>
              </a:spcAft>
              <a:buSzPts val="900"/>
              <a:buNone/>
              <a:defRPr sz="1800"/>
            </a:lvl7pPr>
            <a:lvl8pPr lvl="7" algn="l">
              <a:lnSpc>
                <a:spcPct val="100000"/>
              </a:lnSpc>
              <a:spcBef>
                <a:spcPts val="2200"/>
              </a:spcBef>
              <a:spcAft>
                <a:spcPts val="0"/>
              </a:spcAft>
              <a:buSzPts val="900"/>
              <a:buNone/>
              <a:defRPr sz="1800"/>
            </a:lvl8pPr>
            <a:lvl9pPr lvl="8" algn="l">
              <a:lnSpc>
                <a:spcPct val="100000"/>
              </a:lnSpc>
              <a:spcBef>
                <a:spcPts val="2200"/>
              </a:spcBef>
              <a:spcAft>
                <a:spcPts val="0"/>
              </a:spcAft>
              <a:buSzPts val="9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ody Slide - Basic Text - Blue">
  <p:cSld name="TITLE_2_3">
    <p:spTree>
      <p:nvGrpSpPr>
        <p:cNvPr id="1" name="Shape 10"/>
        <p:cNvGrpSpPr/>
        <p:nvPr/>
      </p:nvGrpSpPr>
      <p:grpSpPr>
        <a:xfrm>
          <a:off x="0" y="0"/>
          <a:ext cx="0" cy="0"/>
          <a:chOff x="0" y="0"/>
          <a:chExt cx="0" cy="0"/>
        </a:xfrm>
      </p:grpSpPr>
      <p:sp>
        <p:nvSpPr>
          <p:cNvPr id="11" name="Google Shape;11;p9"/>
          <p:cNvSpPr txBox="1">
            <a:spLocks noGrp="1"/>
          </p:cNvSpPr>
          <p:nvPr>
            <p:ph type="body" idx="1"/>
          </p:nvPr>
        </p:nvSpPr>
        <p:spPr>
          <a:xfrm>
            <a:off x="344500" y="816963"/>
            <a:ext cx="7797000" cy="4091053"/>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400" b="0" i="0" u="none" strike="noStrike" cap="none" dirty="0">
                <a:solidFill>
                  <a:schemeClr val="dk1"/>
                </a:solidFill>
                <a:latin typeface="Google Sans" panose="020B0503030502040204" pitchFamily="34" charset="0"/>
                <a:ea typeface="Google Sans" panose="020B0503030502040204" pitchFamily="34" charset="0"/>
                <a:cs typeface="Google Sans" panose="020B0503030502040204" pitchFamily="34" charset="0"/>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dirty="0"/>
          </a:p>
        </p:txBody>
      </p:sp>
      <p:sp>
        <p:nvSpPr>
          <p:cNvPr id="12" name="Google Shape;12;p9"/>
          <p:cNvSpPr/>
          <p:nvPr/>
        </p:nvSpPr>
        <p:spPr>
          <a:xfrm>
            <a:off x="426300" y="492975"/>
            <a:ext cx="7797000" cy="414300"/>
          </a:xfrm>
          <a:prstGeom prst="rect">
            <a:avLst/>
          </a:prstGeom>
          <a:noFill/>
          <a:ln>
            <a:noFill/>
          </a:ln>
        </p:spPr>
        <p:txBody>
          <a:bodyPr spcFirstLastPara="1" wrap="square" lIns="19050" tIns="19050" rIns="19050" bIns="19050" anchor="t" anchorCtr="0">
            <a:noAutofit/>
          </a:bodyPr>
          <a:lstStyle/>
          <a:p>
            <a:pPr marL="0" marR="0" lvl="0" indent="0" algn="l" rtl="0">
              <a:lnSpc>
                <a:spcPct val="90000"/>
              </a:lnSpc>
              <a:spcBef>
                <a:spcPts val="0"/>
              </a:spcBef>
              <a:spcAft>
                <a:spcPts val="0"/>
              </a:spcAft>
              <a:buClr>
                <a:schemeClr val="dk1"/>
              </a:buClr>
              <a:buSzPts val="1100"/>
              <a:buFont typeface="Arial"/>
              <a:buNone/>
            </a:pPr>
            <a:endParaRPr sz="2400" b="0" i="0" u="none" strike="noStrike" cap="none">
              <a:solidFill>
                <a:srgbClr val="3C4043"/>
              </a:solidFill>
              <a:latin typeface="Google Sans"/>
              <a:ea typeface="Google Sans"/>
              <a:cs typeface="Google Sans"/>
              <a:sym typeface="Google Sans"/>
            </a:endParaRPr>
          </a:p>
        </p:txBody>
      </p:sp>
      <p:sp>
        <p:nvSpPr>
          <p:cNvPr id="13" name="Google Shape;13;p9"/>
          <p:cNvSpPr/>
          <p:nvPr/>
        </p:nvSpPr>
        <p:spPr>
          <a:xfrm>
            <a:off x="-22468" y="235365"/>
            <a:ext cx="57900" cy="4672800"/>
          </a:xfrm>
          <a:prstGeom prst="rect">
            <a:avLst/>
          </a:prstGeom>
          <a:solidFill>
            <a:srgbClr val="4285F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grpSp>
        <p:nvGrpSpPr>
          <p:cNvPr id="14" name="Google Shape;14;p9"/>
          <p:cNvGrpSpPr/>
          <p:nvPr/>
        </p:nvGrpSpPr>
        <p:grpSpPr>
          <a:xfrm>
            <a:off x="8469122" y="4803781"/>
            <a:ext cx="420491" cy="137010"/>
            <a:chOff x="0" y="0"/>
            <a:chExt cx="2077525" cy="676925"/>
          </a:xfrm>
        </p:grpSpPr>
        <p:sp>
          <p:nvSpPr>
            <p:cNvPr id="15" name="Google Shape;15;p9"/>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6" name="Google Shape;16;p9"/>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7" name="Google Shape;17;p9"/>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8" name="Google Shape;18;p9"/>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9" name="Google Shape;19;p9"/>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20" name="Google Shape;20;p9"/>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
        <p:nvSpPr>
          <p:cNvPr id="21" name="Google Shape;21;p9"/>
          <p:cNvSpPr txBox="1">
            <a:spLocks noGrp="1"/>
          </p:cNvSpPr>
          <p:nvPr>
            <p:ph type="title"/>
          </p:nvPr>
        </p:nvSpPr>
        <p:spPr>
          <a:xfrm>
            <a:off x="344501" y="264375"/>
            <a:ext cx="77970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8"/>
        <p:cNvGrpSpPr/>
        <p:nvPr/>
      </p:nvGrpSpPr>
      <p:grpSpPr>
        <a:xfrm>
          <a:off x="0" y="0"/>
          <a:ext cx="0" cy="0"/>
          <a:chOff x="0" y="0"/>
          <a:chExt cx="0" cy="0"/>
        </a:xfrm>
      </p:grpSpPr>
      <p:grpSp>
        <p:nvGrpSpPr>
          <p:cNvPr id="39" name="Google Shape;39;p11"/>
          <p:cNvGrpSpPr/>
          <p:nvPr/>
        </p:nvGrpSpPr>
        <p:grpSpPr>
          <a:xfrm>
            <a:off x="8469122" y="4803781"/>
            <a:ext cx="420491" cy="137010"/>
            <a:chOff x="0" y="0"/>
            <a:chExt cx="2077525" cy="676925"/>
          </a:xfrm>
        </p:grpSpPr>
        <p:sp>
          <p:nvSpPr>
            <p:cNvPr id="40" name="Google Shape;40;p11"/>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1" name="Google Shape;41;p11"/>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2" name="Google Shape;42;p11"/>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3" name="Google Shape;43;p11"/>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4" name="Google Shape;44;p11"/>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45" name="Google Shape;45;p11"/>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alf Color Grey - Core Yellow">
  <p:cSld name="TITLE_2_1_2_1">
    <p:spTree>
      <p:nvGrpSpPr>
        <p:cNvPr id="1" name="Shape 46"/>
        <p:cNvGrpSpPr/>
        <p:nvPr/>
      </p:nvGrpSpPr>
      <p:grpSpPr>
        <a:xfrm>
          <a:off x="0" y="0"/>
          <a:ext cx="0" cy="0"/>
          <a:chOff x="0" y="0"/>
          <a:chExt cx="0" cy="0"/>
        </a:xfrm>
      </p:grpSpPr>
      <p:sp>
        <p:nvSpPr>
          <p:cNvPr id="47" name="Google Shape;47;p12"/>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12"/>
          <p:cNvSpPr/>
          <p:nvPr/>
        </p:nvSpPr>
        <p:spPr>
          <a:xfrm>
            <a:off x="-22468" y="235365"/>
            <a:ext cx="57900" cy="4672800"/>
          </a:xfrm>
          <a:prstGeom prst="rect">
            <a:avLst/>
          </a:prstGeom>
          <a:solidFill>
            <a:srgbClr val="FBBC0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49" name="Google Shape;49;p12"/>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50" name="Google Shape;50;p12"/>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1" name="Google Shape;51;p12"/>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52" name="Google Shape;52;p12"/>
          <p:cNvGrpSpPr/>
          <p:nvPr/>
        </p:nvGrpSpPr>
        <p:grpSpPr>
          <a:xfrm>
            <a:off x="8469122" y="4803781"/>
            <a:ext cx="420491" cy="137010"/>
            <a:chOff x="0" y="0"/>
            <a:chExt cx="2077525" cy="676925"/>
          </a:xfrm>
        </p:grpSpPr>
        <p:sp>
          <p:nvSpPr>
            <p:cNvPr id="53" name="Google Shape;53;p12"/>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 name="Google Shape;54;p12"/>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5" name="Google Shape;55;p12"/>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6" name="Google Shape;56;p12"/>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7" name="Google Shape;57;p12"/>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8" name="Google Shape;58;p12"/>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alf Color Grey - Core Blue">
  <p:cSld name="TITLE_2_2_1">
    <p:spTree>
      <p:nvGrpSpPr>
        <p:cNvPr id="1" name="Shape 59"/>
        <p:cNvGrpSpPr/>
        <p:nvPr/>
      </p:nvGrpSpPr>
      <p:grpSpPr>
        <a:xfrm>
          <a:off x="0" y="0"/>
          <a:ext cx="0" cy="0"/>
          <a:chOff x="0" y="0"/>
          <a:chExt cx="0" cy="0"/>
        </a:xfrm>
      </p:grpSpPr>
      <p:sp>
        <p:nvSpPr>
          <p:cNvPr id="60" name="Google Shape;60;p13"/>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13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13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61" name="Google Shape;61;p13"/>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2" name="Google Shape;62;p13"/>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13"/>
          <p:cNvSpPr/>
          <p:nvPr/>
        </p:nvSpPr>
        <p:spPr>
          <a:xfrm>
            <a:off x="-22468" y="235365"/>
            <a:ext cx="57900" cy="4672800"/>
          </a:xfrm>
          <a:prstGeom prst="rect">
            <a:avLst/>
          </a:prstGeom>
          <a:solidFill>
            <a:srgbClr val="4285F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64" name="Google Shape;64;p13"/>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65" name="Google Shape;65;p13"/>
          <p:cNvGrpSpPr/>
          <p:nvPr/>
        </p:nvGrpSpPr>
        <p:grpSpPr>
          <a:xfrm>
            <a:off x="8469122" y="4803781"/>
            <a:ext cx="420491" cy="137010"/>
            <a:chOff x="0" y="0"/>
            <a:chExt cx="2077525" cy="676925"/>
          </a:xfrm>
        </p:grpSpPr>
        <p:sp>
          <p:nvSpPr>
            <p:cNvPr id="66" name="Google Shape;66;p13"/>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7" name="Google Shape;67;p13"/>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8" name="Google Shape;68;p13"/>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69" name="Google Shape;69;p13"/>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70" name="Google Shape;70;p13"/>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71" name="Google Shape;71;p13"/>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Half Color Grey - Core Green">
  <p:cSld name="TITLE_2_1_1_2_1">
    <p:spTree>
      <p:nvGrpSpPr>
        <p:cNvPr id="1" name="Shape 72"/>
        <p:cNvGrpSpPr/>
        <p:nvPr/>
      </p:nvGrpSpPr>
      <p:grpSpPr>
        <a:xfrm>
          <a:off x="0" y="0"/>
          <a:ext cx="0" cy="0"/>
          <a:chOff x="0" y="0"/>
          <a:chExt cx="0" cy="0"/>
        </a:xfrm>
      </p:grpSpPr>
      <p:sp>
        <p:nvSpPr>
          <p:cNvPr id="73" name="Google Shape;73;p14"/>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14"/>
          <p:cNvSpPr/>
          <p:nvPr/>
        </p:nvSpPr>
        <p:spPr>
          <a:xfrm>
            <a:off x="-22468" y="235365"/>
            <a:ext cx="57900" cy="4672800"/>
          </a:xfrm>
          <a:prstGeom prst="rect">
            <a:avLst/>
          </a:prstGeom>
          <a:solidFill>
            <a:srgbClr val="34A85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75" name="Google Shape;75;p14"/>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76" name="Google Shape;76;p14"/>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77" name="Google Shape;77;p14"/>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78" name="Google Shape;78;p14"/>
          <p:cNvGrpSpPr/>
          <p:nvPr/>
        </p:nvGrpSpPr>
        <p:grpSpPr>
          <a:xfrm>
            <a:off x="8469122" y="4803781"/>
            <a:ext cx="420491" cy="137010"/>
            <a:chOff x="0" y="0"/>
            <a:chExt cx="2077525" cy="676925"/>
          </a:xfrm>
        </p:grpSpPr>
        <p:sp>
          <p:nvSpPr>
            <p:cNvPr id="79" name="Google Shape;79;p14"/>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0" name="Google Shape;80;p14"/>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1" name="Google Shape;81;p14"/>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2" name="Google Shape;82;p14"/>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3" name="Google Shape;83;p14"/>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84" name="Google Shape;84;p14"/>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Half Color Grey - Core Red">
  <p:cSld name="TITLE_2_1_1_1_1_1">
    <p:spTree>
      <p:nvGrpSpPr>
        <p:cNvPr id="1" name="Shape 85"/>
        <p:cNvGrpSpPr/>
        <p:nvPr/>
      </p:nvGrpSpPr>
      <p:grpSpPr>
        <a:xfrm>
          <a:off x="0" y="0"/>
          <a:ext cx="0" cy="0"/>
          <a:chOff x="0" y="0"/>
          <a:chExt cx="0" cy="0"/>
        </a:xfrm>
      </p:grpSpPr>
      <p:sp>
        <p:nvSpPr>
          <p:cNvPr id="86" name="Google Shape;86;p15"/>
          <p:cNvSpPr/>
          <p:nvPr/>
        </p:nvSpPr>
        <p:spPr>
          <a:xfrm>
            <a:off x="4554300" y="0"/>
            <a:ext cx="4589700" cy="5143500"/>
          </a:xfrm>
          <a:prstGeom prst="rect">
            <a:avLst/>
          </a:prstGeom>
          <a:solidFill>
            <a:srgbClr val="F1F3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15"/>
          <p:cNvSpPr/>
          <p:nvPr/>
        </p:nvSpPr>
        <p:spPr>
          <a:xfrm>
            <a:off x="-22468" y="235365"/>
            <a:ext cx="57900" cy="4672800"/>
          </a:xfrm>
          <a:prstGeom prst="rect">
            <a:avLst/>
          </a:prstGeom>
          <a:solidFill>
            <a:srgbClr val="EA433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19BF7"/>
              </a:buClr>
              <a:buSzPts val="1200"/>
              <a:buFont typeface="Helvetica Neue Light"/>
              <a:buNone/>
            </a:pPr>
            <a:endParaRPr sz="1200" b="0" i="0" u="none" strike="noStrike" cap="none">
              <a:solidFill>
                <a:srgbClr val="1D8E3E"/>
              </a:solidFill>
              <a:latin typeface="Helvetica Neue Light"/>
              <a:ea typeface="Helvetica Neue Light"/>
              <a:cs typeface="Helvetica Neue Light"/>
              <a:sym typeface="Helvetica Neue Light"/>
            </a:endParaRPr>
          </a:p>
        </p:txBody>
      </p:sp>
      <p:sp>
        <p:nvSpPr>
          <p:cNvPr id="88" name="Google Shape;88;p15"/>
          <p:cNvSpPr txBox="1">
            <a:spLocks noGrp="1"/>
          </p:cNvSpPr>
          <p:nvPr>
            <p:ph type="body" idx="1"/>
          </p:nvPr>
        </p:nvSpPr>
        <p:spPr>
          <a:xfrm>
            <a:off x="344501" y="2175900"/>
            <a:ext cx="2976600" cy="2046300"/>
          </a:xfrm>
          <a:prstGeom prst="rect">
            <a:avLst/>
          </a:prstGeom>
          <a:noFill/>
          <a:ln>
            <a:noFill/>
          </a:ln>
        </p:spPr>
        <p:txBody>
          <a:bodyPr spcFirstLastPara="1" wrap="square" lIns="91425" tIns="91425" rIns="91425" bIns="91425" anchor="t" anchorCtr="0">
            <a:noAutofit/>
          </a:bodyPr>
          <a:lstStyle>
            <a:lvl1pPr marL="457200" marR="0" lvl="0"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1pPr>
            <a:lvl2pPr marL="914400" marR="0" lvl="1" indent="-285750" algn="l">
              <a:lnSpc>
                <a:spcPct val="260000"/>
              </a:lnSpc>
              <a:spcBef>
                <a:spcPts val="0"/>
              </a:spcBef>
              <a:spcAft>
                <a:spcPts val="0"/>
              </a:spcAft>
              <a:buClr>
                <a:srgbClr val="80868B"/>
              </a:buClr>
              <a:buSzPts val="900"/>
              <a:buFont typeface="Roboto"/>
              <a:buChar char="○"/>
              <a:defRPr sz="1100" b="0" i="0" u="none" strike="noStrike" cap="none">
                <a:solidFill>
                  <a:srgbClr val="5F6368"/>
                </a:solidFill>
                <a:latin typeface="Roboto"/>
                <a:ea typeface="Roboto"/>
                <a:cs typeface="Roboto"/>
                <a:sym typeface="Roboto"/>
              </a:defRPr>
            </a:lvl2pPr>
            <a:lvl3pPr marL="1371600" marR="0" lvl="2"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3pPr>
            <a:lvl4pPr marL="1828800" marR="0" lvl="3"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4pPr>
            <a:lvl5pPr marL="2286000" marR="0" lvl="4"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5pPr>
            <a:lvl6pPr marL="2743200" marR="0" lvl="5"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6pPr>
            <a:lvl7pPr marL="3200400" marR="0" lvl="6"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7pPr>
            <a:lvl8pPr marL="3657600" marR="0" lvl="7"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8pPr>
            <a:lvl9pPr marL="4114800" marR="0" lvl="8" indent="-298450" algn="l">
              <a:lnSpc>
                <a:spcPct val="260000"/>
              </a:lnSpc>
              <a:spcBef>
                <a:spcPts val="0"/>
              </a:spcBef>
              <a:spcAft>
                <a:spcPts val="0"/>
              </a:spcAft>
              <a:buClr>
                <a:srgbClr val="5F6368"/>
              </a:buClr>
              <a:buSzPts val="1100"/>
              <a:buFont typeface="Roboto"/>
              <a:buChar char="■"/>
              <a:defRPr sz="1100" b="0" i="0" u="none" strike="noStrike" cap="none">
                <a:solidFill>
                  <a:srgbClr val="5F6368"/>
                </a:solidFill>
                <a:latin typeface="Roboto"/>
                <a:ea typeface="Roboto"/>
                <a:cs typeface="Roboto"/>
                <a:sym typeface="Roboto"/>
              </a:defRPr>
            </a:lvl9pPr>
          </a:lstStyle>
          <a:p>
            <a:endParaRPr/>
          </a:p>
        </p:txBody>
      </p:sp>
      <p:sp>
        <p:nvSpPr>
          <p:cNvPr id="89" name="Google Shape;89;p15"/>
          <p:cNvSpPr txBox="1">
            <a:spLocks noGrp="1"/>
          </p:cNvSpPr>
          <p:nvPr>
            <p:ph type="title"/>
          </p:nvPr>
        </p:nvSpPr>
        <p:spPr>
          <a:xfrm>
            <a:off x="344501" y="1365900"/>
            <a:ext cx="3864600" cy="414300"/>
          </a:xfrm>
          <a:prstGeom prst="rect">
            <a:avLst/>
          </a:prstGeom>
          <a:noFill/>
          <a:ln>
            <a:noFill/>
          </a:ln>
        </p:spPr>
        <p:txBody>
          <a:bodyPr spcFirstLastPara="1" wrap="square" lIns="91425" tIns="91425" rIns="91425" bIns="91425" anchor="t" anchorCtr="0">
            <a:noAutofit/>
          </a:bodyPr>
          <a:lstStyle>
            <a:lvl1pPr marR="0" lvl="0" algn="l">
              <a:lnSpc>
                <a:spcPct val="90000"/>
              </a:lnSpc>
              <a:spcBef>
                <a:spcPts val="0"/>
              </a:spcBef>
              <a:spcAft>
                <a:spcPts val="0"/>
              </a:spcAft>
              <a:buClr>
                <a:schemeClr val="dk1"/>
              </a:buClr>
              <a:buSzPts val="1100"/>
              <a:buFont typeface="Arial"/>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90" name="Google Shape;90;p15"/>
          <p:cNvSpPr txBox="1">
            <a:spLocks noGrp="1"/>
          </p:cNvSpPr>
          <p:nvPr>
            <p:ph type="body" idx="2"/>
          </p:nvPr>
        </p:nvSpPr>
        <p:spPr>
          <a:xfrm>
            <a:off x="344501" y="4743625"/>
            <a:ext cx="4345800" cy="375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1pPr>
            <a:lvl2pPr marL="914400" marR="0" lvl="1"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2pPr>
            <a:lvl3pPr marL="1371600" marR="0" lvl="2"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3pPr>
            <a:lvl4pPr marL="1828800" marR="0" lvl="3"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4pPr>
            <a:lvl5pPr marL="2286000" marR="0" lvl="4"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5pPr>
            <a:lvl6pPr marL="2743200" marR="0" lvl="5"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6pPr>
            <a:lvl7pPr marL="3200400" marR="0" lvl="6"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7pPr>
            <a:lvl8pPr marL="3657600" marR="0" lvl="7"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8pPr>
            <a:lvl9pPr marL="4114800" marR="0" lvl="8" indent="-228600" algn="l">
              <a:lnSpc>
                <a:spcPct val="100000"/>
              </a:lnSpc>
              <a:spcBef>
                <a:spcPts val="0"/>
              </a:spcBef>
              <a:spcAft>
                <a:spcPts val="0"/>
              </a:spcAft>
              <a:buClr>
                <a:srgbClr val="000000"/>
              </a:buClr>
              <a:buSzPts val="1100"/>
              <a:buFont typeface="Arial"/>
              <a:buNone/>
              <a:defRPr sz="600" b="0" i="0" u="none" strike="noStrike" cap="none">
                <a:solidFill>
                  <a:srgbClr val="D5D5D5"/>
                </a:solidFill>
                <a:latin typeface="Roboto"/>
                <a:ea typeface="Roboto"/>
                <a:cs typeface="Roboto"/>
                <a:sym typeface="Roboto"/>
              </a:defRPr>
            </a:lvl9pPr>
          </a:lstStyle>
          <a:p>
            <a:endParaRPr/>
          </a:p>
        </p:txBody>
      </p:sp>
      <p:grpSp>
        <p:nvGrpSpPr>
          <p:cNvPr id="91" name="Google Shape;91;p15"/>
          <p:cNvGrpSpPr/>
          <p:nvPr/>
        </p:nvGrpSpPr>
        <p:grpSpPr>
          <a:xfrm>
            <a:off x="8469122" y="4803781"/>
            <a:ext cx="420491" cy="137010"/>
            <a:chOff x="0" y="0"/>
            <a:chExt cx="2077525" cy="676925"/>
          </a:xfrm>
        </p:grpSpPr>
        <p:sp>
          <p:nvSpPr>
            <p:cNvPr id="92" name="Google Shape;92;p15"/>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3" name="Google Shape;93;p15"/>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4" name="Google Shape;94;p15"/>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5" name="Google Shape;95;p15"/>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6" name="Google Shape;96;p15"/>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97" name="Google Shape;97;p15"/>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AEB3B7"/>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ernal Intro/Context Slide">
  <p:cSld name="Blank - Title_1_1_3_1_1">
    <p:bg>
      <p:bgPr>
        <a:solidFill>
          <a:srgbClr val="FBBC04"/>
        </a:solidFill>
        <a:effectLst/>
      </p:bgPr>
    </p:bg>
    <p:spTree>
      <p:nvGrpSpPr>
        <p:cNvPr id="1" name="Shape 98"/>
        <p:cNvGrpSpPr/>
        <p:nvPr/>
      </p:nvGrpSpPr>
      <p:grpSpPr>
        <a:xfrm>
          <a:off x="0" y="0"/>
          <a:ext cx="0" cy="0"/>
          <a:chOff x="0" y="0"/>
          <a:chExt cx="0" cy="0"/>
        </a:xfrm>
      </p:grpSpPr>
      <p:sp>
        <p:nvSpPr>
          <p:cNvPr id="99" name="Google Shape;99;p16"/>
          <p:cNvSpPr/>
          <p:nvPr/>
        </p:nvSpPr>
        <p:spPr>
          <a:xfrm>
            <a:off x="0" y="0"/>
            <a:ext cx="9144000" cy="493800"/>
          </a:xfrm>
          <a:prstGeom prst="rect">
            <a:avLst/>
          </a:prstGeom>
          <a:solidFill>
            <a:srgbClr val="B3141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Google Sans Medium"/>
                <a:ea typeface="Google Sans Medium"/>
                <a:cs typeface="Google Sans Medium"/>
                <a:sym typeface="Google Sans Medium"/>
              </a:rPr>
              <a:t>     INTERNAL ONLY</a:t>
            </a:r>
            <a:endParaRPr sz="1400" b="0" i="0" u="none" strike="noStrike" cap="none">
              <a:solidFill>
                <a:srgbClr val="FFFFFF"/>
              </a:solidFill>
              <a:latin typeface="Google Sans Medium"/>
              <a:ea typeface="Google Sans Medium"/>
              <a:cs typeface="Google Sans Medium"/>
              <a:sym typeface="Google Sans Medium"/>
            </a:endParaRPr>
          </a:p>
        </p:txBody>
      </p:sp>
      <p:sp>
        <p:nvSpPr>
          <p:cNvPr id="100" name="Google Shape;100;p16"/>
          <p:cNvSpPr/>
          <p:nvPr/>
        </p:nvSpPr>
        <p:spPr>
          <a:xfrm>
            <a:off x="3773600" y="178350"/>
            <a:ext cx="156000" cy="137100"/>
          </a:xfrm>
          <a:custGeom>
            <a:avLst/>
            <a:gdLst/>
            <a:ahLst/>
            <a:cxnLst/>
            <a:rect l="l" t="t" r="r" b="b"/>
            <a:pathLst>
              <a:path w="120000" h="120000" extrusionOk="0">
                <a:moveTo>
                  <a:pt x="0" y="119999"/>
                </a:moveTo>
                <a:lnTo>
                  <a:pt x="120000" y="119999"/>
                </a:lnTo>
                <a:lnTo>
                  <a:pt x="60000" y="0"/>
                </a:lnTo>
                <a:lnTo>
                  <a:pt x="0" y="119999"/>
                </a:lnTo>
                <a:close/>
                <a:moveTo>
                  <a:pt x="65480" y="100931"/>
                </a:moveTo>
                <a:lnTo>
                  <a:pt x="54519" y="100931"/>
                </a:lnTo>
                <a:lnTo>
                  <a:pt x="54519" y="88438"/>
                </a:lnTo>
                <a:lnTo>
                  <a:pt x="65480" y="88438"/>
                </a:lnTo>
                <a:lnTo>
                  <a:pt x="65480" y="100931"/>
                </a:lnTo>
                <a:close/>
                <a:moveTo>
                  <a:pt x="65480" y="75616"/>
                </a:moveTo>
                <a:lnTo>
                  <a:pt x="54519" y="75616"/>
                </a:lnTo>
                <a:lnTo>
                  <a:pt x="54519" y="50630"/>
                </a:lnTo>
                <a:lnTo>
                  <a:pt x="65480" y="50630"/>
                </a:lnTo>
                <a:lnTo>
                  <a:pt x="65480" y="756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666666"/>
              </a:solidFill>
              <a:latin typeface="Arial"/>
              <a:ea typeface="Arial"/>
              <a:cs typeface="Arial"/>
              <a:sym typeface="Arial"/>
            </a:endParaRPr>
          </a:p>
        </p:txBody>
      </p:sp>
      <p:grpSp>
        <p:nvGrpSpPr>
          <p:cNvPr id="101" name="Google Shape;101;p16"/>
          <p:cNvGrpSpPr/>
          <p:nvPr/>
        </p:nvGrpSpPr>
        <p:grpSpPr>
          <a:xfrm>
            <a:off x="8469122" y="4803781"/>
            <a:ext cx="420491" cy="137010"/>
            <a:chOff x="0" y="0"/>
            <a:chExt cx="2077525" cy="676925"/>
          </a:xfrm>
        </p:grpSpPr>
        <p:sp>
          <p:nvSpPr>
            <p:cNvPr id="102" name="Google Shape;102;p1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3" name="Google Shape;103;p1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4" name="Google Shape;104;p1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5" name="Google Shape;105;p1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6" name="Google Shape;106;p1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07" name="Google Shape;107;p1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
        <p:nvSpPr>
          <p:cNvPr id="108" name="Google Shape;108;p16"/>
          <p:cNvSpPr txBox="1">
            <a:spLocks noGrp="1"/>
          </p:cNvSpPr>
          <p:nvPr>
            <p:ph type="body" idx="1"/>
          </p:nvPr>
        </p:nvSpPr>
        <p:spPr>
          <a:xfrm>
            <a:off x="340663" y="1128663"/>
            <a:ext cx="7877100" cy="3452700"/>
          </a:xfrm>
          <a:prstGeom prst="rect">
            <a:avLst/>
          </a:prstGeom>
          <a:noFill/>
          <a:ln>
            <a:noFill/>
          </a:ln>
        </p:spPr>
        <p:txBody>
          <a:bodyPr spcFirstLastPara="1" wrap="square" lIns="91425" tIns="91425" rIns="91425" bIns="91425" anchor="t" anchorCtr="0">
            <a:noAutofit/>
          </a:bodyPr>
          <a:lstStyle>
            <a:lvl1pPr marL="457200" marR="0" lvl="0"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1pPr>
            <a:lvl2pPr marL="914400" marR="0" lvl="1"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2pPr>
            <a:lvl3pPr marL="1371600" marR="0" lvl="2"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3pPr>
            <a:lvl4pPr marL="1828800" marR="0" lvl="3"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4pPr>
            <a:lvl5pPr marL="2286000" marR="0" lvl="4"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5pPr>
            <a:lvl6pPr marL="2743200" marR="0" lvl="5"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6pPr>
            <a:lvl7pPr marL="3200400" marR="0" lvl="6"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7pPr>
            <a:lvl8pPr marL="3657600" marR="0" lvl="7"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8pPr>
            <a:lvl9pPr marL="4114800" marR="0" lvl="8" indent="-285750" algn="l">
              <a:lnSpc>
                <a:spcPct val="100000"/>
              </a:lnSpc>
              <a:spcBef>
                <a:spcPts val="2200"/>
              </a:spcBef>
              <a:spcAft>
                <a:spcPts val="0"/>
              </a:spcAft>
              <a:buClr>
                <a:srgbClr val="3C4043"/>
              </a:buClr>
              <a:buSzPts val="900"/>
              <a:buFont typeface="Roboto"/>
              <a:buChar char="•"/>
              <a:defRPr sz="900" b="0" i="0" u="none" strike="noStrike" cap="none">
                <a:solidFill>
                  <a:srgbClr val="3C4043"/>
                </a:solidFill>
                <a:latin typeface="Roboto"/>
                <a:ea typeface="Roboto"/>
                <a:cs typeface="Roboto"/>
                <a:sym typeface="Roboto"/>
              </a:defRPr>
            </a:lvl9pPr>
          </a:lstStyle>
          <a:p>
            <a:endParaRPr/>
          </a:p>
        </p:txBody>
      </p:sp>
      <p:sp>
        <p:nvSpPr>
          <p:cNvPr id="109" name="Google Shape;109;p16"/>
          <p:cNvSpPr txBox="1">
            <a:spLocks noGrp="1"/>
          </p:cNvSpPr>
          <p:nvPr>
            <p:ph type="title"/>
          </p:nvPr>
        </p:nvSpPr>
        <p:spPr>
          <a:xfrm>
            <a:off x="395688" y="493663"/>
            <a:ext cx="7877100" cy="8574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3C4043"/>
              </a:buClr>
              <a:buSzPts val="2400"/>
              <a:buFont typeface="Google Sans"/>
              <a:buNone/>
              <a:defRPr sz="2400" b="0" i="0" u="none" strike="noStrike" cap="none">
                <a:solidFill>
                  <a:srgbClr val="3C4043"/>
                </a:solidFill>
                <a:latin typeface="Google Sans"/>
                <a:ea typeface="Google Sans"/>
                <a:cs typeface="Google Sans"/>
                <a:sym typeface="Google Sans"/>
              </a:defRPr>
            </a:lvl1pPr>
            <a:lvl2pPr marR="0" lvl="1"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2pPr>
            <a:lvl3pPr marR="0" lvl="2"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3pPr>
            <a:lvl4pPr marR="0" lvl="3"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4pPr>
            <a:lvl5pPr marR="0" lvl="4"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5pPr>
            <a:lvl6pPr marR="0" lvl="5"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6pPr>
            <a:lvl7pPr marR="0" lvl="6"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7pPr>
            <a:lvl8pPr marR="0" lvl="7"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8pPr>
            <a:lvl9pPr marR="0" lvl="8" algn="ctr">
              <a:lnSpc>
                <a:spcPct val="100000"/>
              </a:lnSpc>
              <a:spcBef>
                <a:spcPts val="0"/>
              </a:spcBef>
              <a:spcAft>
                <a:spcPts val="0"/>
              </a:spcAft>
              <a:buClr>
                <a:srgbClr val="3C4043"/>
              </a:buClr>
              <a:buSzPts val="4200"/>
              <a:buFont typeface="Helvetica Neue Light"/>
              <a:buNone/>
              <a:defRPr sz="4200" b="0" i="0" u="none" strike="noStrike" cap="none">
                <a:solidFill>
                  <a:srgbClr val="3C4043"/>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ernal header">
  <p:cSld name="Blank - Title_1_1_3_1_1_2">
    <p:bg>
      <p:bgPr>
        <a:noFill/>
        <a:effectLst/>
      </p:bgPr>
    </p:bg>
    <p:spTree>
      <p:nvGrpSpPr>
        <p:cNvPr id="1" name="Shape 110"/>
        <p:cNvGrpSpPr/>
        <p:nvPr/>
      </p:nvGrpSpPr>
      <p:grpSpPr>
        <a:xfrm>
          <a:off x="0" y="0"/>
          <a:ext cx="0" cy="0"/>
          <a:chOff x="0" y="0"/>
          <a:chExt cx="0" cy="0"/>
        </a:xfrm>
      </p:grpSpPr>
      <p:sp>
        <p:nvSpPr>
          <p:cNvPr id="111" name="Google Shape;111;p17"/>
          <p:cNvSpPr/>
          <p:nvPr/>
        </p:nvSpPr>
        <p:spPr>
          <a:xfrm>
            <a:off x="0" y="0"/>
            <a:ext cx="9144000" cy="493800"/>
          </a:xfrm>
          <a:prstGeom prst="rect">
            <a:avLst/>
          </a:prstGeom>
          <a:solidFill>
            <a:srgbClr val="B3141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Google Sans Medium"/>
                <a:ea typeface="Google Sans Medium"/>
                <a:cs typeface="Google Sans Medium"/>
                <a:sym typeface="Google Sans Medium"/>
              </a:rPr>
              <a:t>     INTERNAL ONLY</a:t>
            </a:r>
            <a:endParaRPr sz="1400" b="0" i="0" u="none" strike="noStrike" cap="none">
              <a:solidFill>
                <a:srgbClr val="FFFFFF"/>
              </a:solidFill>
              <a:latin typeface="Google Sans Medium"/>
              <a:ea typeface="Google Sans Medium"/>
              <a:cs typeface="Google Sans Medium"/>
              <a:sym typeface="Google Sans Medium"/>
            </a:endParaRPr>
          </a:p>
        </p:txBody>
      </p:sp>
      <p:sp>
        <p:nvSpPr>
          <p:cNvPr id="112" name="Google Shape;112;p17"/>
          <p:cNvSpPr/>
          <p:nvPr/>
        </p:nvSpPr>
        <p:spPr>
          <a:xfrm>
            <a:off x="3773600" y="178350"/>
            <a:ext cx="156000" cy="137100"/>
          </a:xfrm>
          <a:custGeom>
            <a:avLst/>
            <a:gdLst/>
            <a:ahLst/>
            <a:cxnLst/>
            <a:rect l="l" t="t" r="r" b="b"/>
            <a:pathLst>
              <a:path w="120000" h="120000" extrusionOk="0">
                <a:moveTo>
                  <a:pt x="0" y="119999"/>
                </a:moveTo>
                <a:lnTo>
                  <a:pt x="120000" y="119999"/>
                </a:lnTo>
                <a:lnTo>
                  <a:pt x="60000" y="0"/>
                </a:lnTo>
                <a:lnTo>
                  <a:pt x="0" y="119999"/>
                </a:lnTo>
                <a:close/>
                <a:moveTo>
                  <a:pt x="65480" y="100931"/>
                </a:moveTo>
                <a:lnTo>
                  <a:pt x="54519" y="100931"/>
                </a:lnTo>
                <a:lnTo>
                  <a:pt x="54519" y="88438"/>
                </a:lnTo>
                <a:lnTo>
                  <a:pt x="65480" y="88438"/>
                </a:lnTo>
                <a:lnTo>
                  <a:pt x="65480" y="100931"/>
                </a:lnTo>
                <a:close/>
                <a:moveTo>
                  <a:pt x="65480" y="75616"/>
                </a:moveTo>
                <a:lnTo>
                  <a:pt x="54519" y="75616"/>
                </a:lnTo>
                <a:lnTo>
                  <a:pt x="54519" y="50630"/>
                </a:lnTo>
                <a:lnTo>
                  <a:pt x="65480" y="50630"/>
                </a:lnTo>
                <a:lnTo>
                  <a:pt x="65480" y="7561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666666"/>
              </a:solidFill>
              <a:latin typeface="Arial"/>
              <a:ea typeface="Arial"/>
              <a:cs typeface="Arial"/>
              <a:sym typeface="Arial"/>
            </a:endParaRPr>
          </a:p>
        </p:txBody>
      </p:sp>
      <p:grpSp>
        <p:nvGrpSpPr>
          <p:cNvPr id="113" name="Google Shape;113;p17"/>
          <p:cNvGrpSpPr/>
          <p:nvPr/>
        </p:nvGrpSpPr>
        <p:grpSpPr>
          <a:xfrm>
            <a:off x="8469122" y="4803781"/>
            <a:ext cx="420491" cy="137010"/>
            <a:chOff x="0" y="0"/>
            <a:chExt cx="2077525" cy="676925"/>
          </a:xfrm>
        </p:grpSpPr>
        <p:sp>
          <p:nvSpPr>
            <p:cNvPr id="114" name="Google Shape;114;p17"/>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5" name="Google Shape;115;p17"/>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6" name="Google Shape;116;p17"/>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7" name="Google Shape;117;p17"/>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8" name="Google Shape;118;p17"/>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119" name="Google Shape;119;p17"/>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7"/>
          <p:cNvSpPr txBox="1">
            <a:spLocks noGrp="1"/>
          </p:cNvSpPr>
          <p:nvPr>
            <p:ph type="body" idx="1"/>
          </p:nvPr>
        </p:nvSpPr>
        <p:spPr>
          <a:xfrm>
            <a:off x="340663" y="1128663"/>
            <a:ext cx="7877100" cy="3452700"/>
          </a:xfrm>
          <a:prstGeom prst="rect">
            <a:avLst/>
          </a:prstGeom>
          <a:noFill/>
          <a:ln>
            <a:noFill/>
          </a:ln>
        </p:spPr>
        <p:txBody>
          <a:bodyPr spcFirstLastPara="1" wrap="square" lIns="91425" tIns="91425" rIns="91425" bIns="91425" anchor="t" anchorCtr="0">
            <a:noAutofit/>
          </a:bodyPr>
          <a:lstStyle>
            <a:lvl1pPr marL="457200" marR="0" lvl="0"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1pPr>
            <a:lvl2pPr marL="914400" marR="0" lvl="1"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2pPr>
            <a:lvl3pPr marL="1371600" marR="0" lvl="2"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3pPr>
            <a:lvl4pPr marL="1828800" marR="0" lvl="3"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4pPr>
            <a:lvl5pPr marL="2286000" marR="0" lvl="4"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5pPr>
            <a:lvl6pPr marL="2743200" marR="0" lvl="5"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6pPr>
            <a:lvl7pPr marL="3200400" marR="0" lvl="6"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7pPr>
            <a:lvl8pPr marL="3657600" marR="0" lvl="7"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8pPr>
            <a:lvl9pPr marL="4114800" marR="0" lvl="8" indent="-285750" algn="l" rtl="0">
              <a:lnSpc>
                <a:spcPct val="100000"/>
              </a:lnSpc>
              <a:spcBef>
                <a:spcPts val="2200"/>
              </a:spcBef>
              <a:spcAft>
                <a:spcPts val="0"/>
              </a:spcAft>
              <a:buClr>
                <a:srgbClr val="80868B"/>
              </a:buClr>
              <a:buSzPts val="900"/>
              <a:buFont typeface="Roboto"/>
              <a:buChar char="•"/>
              <a:defRPr sz="900" b="0" i="0" u="none" strike="noStrike" cap="none">
                <a:solidFill>
                  <a:srgbClr val="80868B"/>
                </a:solidFill>
                <a:latin typeface="Roboto"/>
                <a:ea typeface="Roboto"/>
                <a:cs typeface="Roboto"/>
                <a:sym typeface="Roboto"/>
              </a:defRPr>
            </a:lvl9pPr>
          </a:lstStyle>
          <a:p>
            <a:endParaRPr/>
          </a:p>
        </p:txBody>
      </p:sp>
      <p:sp>
        <p:nvSpPr>
          <p:cNvPr id="7" name="Google Shape;7;p7"/>
          <p:cNvSpPr txBox="1">
            <a:spLocks noGrp="1"/>
          </p:cNvSpPr>
          <p:nvPr>
            <p:ph type="title"/>
          </p:nvPr>
        </p:nvSpPr>
        <p:spPr>
          <a:xfrm>
            <a:off x="395688" y="493663"/>
            <a:ext cx="7877100" cy="857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3C4043"/>
              </a:buClr>
              <a:buSzPts val="2400"/>
              <a:buFont typeface="Google Sans"/>
              <a:buNone/>
              <a:defRPr sz="2400" b="0" i="0" u="none" strike="noStrike" cap="none">
                <a:solidFill>
                  <a:srgbClr val="3C4043"/>
                </a:solidFill>
                <a:latin typeface="Google Sans"/>
                <a:ea typeface="Google Sans"/>
                <a:cs typeface="Google Sans"/>
                <a:sym typeface="Google Sans"/>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FEFEF"/>
          </p15:clr>
        </p15:guide>
        <p15:guide id="2" pos="324">
          <p15:clr>
            <a:srgbClr val="EFEFEF"/>
          </p15:clr>
        </p15:guide>
        <p15:guide id="3" pos="756">
          <p15:clr>
            <a:srgbClr val="EFEFEF"/>
          </p15:clr>
        </p15:guide>
        <p15:guide id="4" pos="792">
          <p15:clr>
            <a:srgbClr val="EFEFEF"/>
          </p15:clr>
        </p15:guide>
        <p15:guide id="5" pos="1224">
          <p15:clr>
            <a:srgbClr val="EFEFEF"/>
          </p15:clr>
        </p15:guide>
        <p15:guide id="6" pos="1260">
          <p15:clr>
            <a:srgbClr val="EFEFEF"/>
          </p15:clr>
        </p15:guide>
        <p15:guide id="7" pos="1692">
          <p15:clr>
            <a:srgbClr val="EFEFEF"/>
          </p15:clr>
        </p15:guide>
        <p15:guide id="8" pos="1728">
          <p15:clr>
            <a:srgbClr val="EFEFEF"/>
          </p15:clr>
        </p15:guide>
        <p15:guide id="9" pos="2160">
          <p15:clr>
            <a:srgbClr val="EFEFEF"/>
          </p15:clr>
        </p15:guide>
        <p15:guide id="10" pos="2196">
          <p15:clr>
            <a:srgbClr val="EFEFEF"/>
          </p15:clr>
        </p15:guide>
        <p15:guide id="11" pos="2628">
          <p15:clr>
            <a:srgbClr val="EFEFEF"/>
          </p15:clr>
        </p15:guide>
        <p15:guide id="12" pos="2664">
          <p15:clr>
            <a:srgbClr val="EFEFEF"/>
          </p15:clr>
        </p15:guide>
        <p15:guide id="13" pos="3096">
          <p15:clr>
            <a:srgbClr val="EFEFEF"/>
          </p15:clr>
        </p15:guide>
        <p15:guide id="14" pos="3132">
          <p15:clr>
            <a:srgbClr val="EFEFEF"/>
          </p15:clr>
        </p15:guide>
        <p15:guide id="15" pos="3564">
          <p15:clr>
            <a:srgbClr val="EFEFEF"/>
          </p15:clr>
        </p15:guide>
        <p15:guide id="16" pos="3600">
          <p15:clr>
            <a:srgbClr val="EFEFEF"/>
          </p15:clr>
        </p15:guide>
        <p15:guide id="17" pos="4032">
          <p15:clr>
            <a:srgbClr val="EFEFEF"/>
          </p15:clr>
        </p15:guide>
        <p15:guide id="18" pos="4068">
          <p15:clr>
            <a:srgbClr val="EFEFEF"/>
          </p15:clr>
        </p15:guide>
        <p15:guide id="19" pos="4500">
          <p15:clr>
            <a:srgbClr val="EFEFEF"/>
          </p15:clr>
        </p15:guide>
        <p15:guide id="20" pos="4536">
          <p15:clr>
            <a:srgbClr val="EFEFEF"/>
          </p15:clr>
        </p15:guide>
        <p15:guide id="21" pos="4968">
          <p15:clr>
            <a:srgbClr val="EFEFEF"/>
          </p15:clr>
        </p15:guide>
        <p15:guide id="22" pos="5004">
          <p15:clr>
            <a:srgbClr val="EFEFEF"/>
          </p15:clr>
        </p15:guide>
        <p15:guide id="23" pos="5436">
          <p15:clr>
            <a:srgbClr val="EFEFEF"/>
          </p15:clr>
        </p15:guide>
        <p15:guide id="24" pos="5472">
          <p15:clr>
            <a:srgbClr val="EFEFE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
          <p:cNvSpPr/>
          <p:nvPr/>
        </p:nvSpPr>
        <p:spPr>
          <a:xfrm>
            <a:off x="522575" y="3239832"/>
            <a:ext cx="8310300" cy="716532"/>
          </a:xfrm>
          <a:prstGeom prst="rect">
            <a:avLst/>
          </a:prstGeom>
          <a:noFill/>
          <a:ln>
            <a:noFill/>
          </a:ln>
        </p:spPr>
        <p:txBody>
          <a:bodyPr spcFirstLastPara="1" wrap="square" lIns="19050" tIns="19050" rIns="19050" bIns="19050" anchor="t" anchorCtr="0">
            <a:noAutofit/>
          </a:bodyPr>
          <a:lstStyle/>
          <a:p>
            <a:pPr marL="0" marR="0" lvl="0" indent="0" algn="l" rtl="0">
              <a:lnSpc>
                <a:spcPct val="115000"/>
              </a:lnSpc>
              <a:spcBef>
                <a:spcPts val="200"/>
              </a:spcBef>
              <a:spcAft>
                <a:spcPts val="0"/>
              </a:spcAft>
              <a:buClr>
                <a:srgbClr val="000000"/>
              </a:buClr>
              <a:buSzPts val="1800"/>
              <a:buFont typeface="Arial"/>
              <a:buNone/>
            </a:pPr>
            <a:r>
              <a:rPr lang="en-US" sz="1800" b="0" i="0" u="none" strike="noStrike" cap="none" dirty="0">
                <a:solidFill>
                  <a:srgbClr val="3C4043"/>
                </a:solidFill>
                <a:latin typeface="Google Sans"/>
                <a:ea typeface="Google Sans"/>
                <a:cs typeface="Google Sans"/>
                <a:sym typeface="Google Sans"/>
              </a:rPr>
              <a:t>Google</a:t>
            </a:r>
            <a:r>
              <a:rPr lang="en-US" sz="1800" dirty="0">
                <a:solidFill>
                  <a:srgbClr val="3C4043"/>
                </a:solidFill>
                <a:latin typeface="Google Sans"/>
                <a:sym typeface="Google Sans"/>
              </a:rPr>
              <a:t>, </a:t>
            </a:r>
            <a:r>
              <a:rPr lang="en-US" sz="1800" dirty="0" err="1">
                <a:solidFill>
                  <a:srgbClr val="3C4043"/>
                </a:solidFill>
                <a:latin typeface="Google Sans"/>
              </a:rPr>
              <a:t>Viasat</a:t>
            </a:r>
            <a:r>
              <a:rPr lang="en-US" sz="1800" dirty="0">
                <a:solidFill>
                  <a:srgbClr val="3C4043"/>
                </a:solidFill>
                <a:latin typeface="Google Sans"/>
              </a:rPr>
              <a:t>, Inmarsat, </a:t>
            </a:r>
            <a:r>
              <a:rPr lang="en-US" sz="1800" dirty="0" err="1">
                <a:solidFill>
                  <a:srgbClr val="3C4043"/>
                </a:solidFill>
                <a:latin typeface="Google Sans"/>
              </a:rPr>
              <a:t>SyncTechno</a:t>
            </a:r>
            <a:r>
              <a:rPr lang="en-US" sz="1800" dirty="0">
                <a:solidFill>
                  <a:srgbClr val="3C4043"/>
                </a:solidFill>
                <a:latin typeface="Google Sans"/>
              </a:rPr>
              <a:t> Inc.</a:t>
            </a:r>
            <a:endParaRPr sz="1800" dirty="0">
              <a:solidFill>
                <a:srgbClr val="3C4043"/>
              </a:solidFill>
              <a:latin typeface="Google Sans"/>
            </a:endParaRPr>
          </a:p>
          <a:p>
            <a:pPr marL="0" marR="0" lvl="0" indent="0" algn="l" rtl="0">
              <a:lnSpc>
                <a:spcPct val="115000"/>
              </a:lnSpc>
              <a:spcBef>
                <a:spcPts val="200"/>
              </a:spcBef>
              <a:spcAft>
                <a:spcPts val="0"/>
              </a:spcAft>
              <a:buClr>
                <a:srgbClr val="000000"/>
              </a:buClr>
              <a:buSzPts val="1800"/>
              <a:buFont typeface="Arial"/>
              <a:buNone/>
            </a:pPr>
            <a:r>
              <a:rPr lang="en" sz="1800" dirty="0">
                <a:solidFill>
                  <a:srgbClr val="3C4043"/>
                </a:solidFill>
                <a:latin typeface="Google Sans"/>
                <a:ea typeface="Google Sans"/>
                <a:cs typeface="Google Sans"/>
                <a:sym typeface="Google Sans"/>
              </a:rPr>
              <a:t>Feb</a:t>
            </a:r>
            <a:r>
              <a:rPr lang="en" sz="1800" b="0" i="0" u="none" strike="noStrike" cap="none" dirty="0">
                <a:solidFill>
                  <a:srgbClr val="3C4043"/>
                </a:solidFill>
                <a:latin typeface="Google Sans"/>
                <a:ea typeface="Google Sans"/>
                <a:cs typeface="Google Sans"/>
                <a:sym typeface="Google Sans"/>
              </a:rPr>
              <a:t>. 07, 2025</a:t>
            </a:r>
          </a:p>
          <a:p>
            <a:pPr marL="0" marR="0" lvl="0" indent="0" algn="l" rtl="0">
              <a:lnSpc>
                <a:spcPct val="115000"/>
              </a:lnSpc>
              <a:spcBef>
                <a:spcPts val="200"/>
              </a:spcBef>
              <a:spcAft>
                <a:spcPts val="0"/>
              </a:spcAft>
              <a:buClr>
                <a:srgbClr val="000000"/>
              </a:buClr>
              <a:buSzPts val="1800"/>
              <a:buFont typeface="Arial"/>
              <a:buNone/>
            </a:pPr>
            <a:endParaRPr dirty="0"/>
          </a:p>
        </p:txBody>
      </p:sp>
      <p:sp>
        <p:nvSpPr>
          <p:cNvPr id="249" name="Google Shape;249;p1"/>
          <p:cNvSpPr/>
          <p:nvPr/>
        </p:nvSpPr>
        <p:spPr>
          <a:xfrm>
            <a:off x="533400" y="1304545"/>
            <a:ext cx="8310300" cy="1509256"/>
          </a:xfrm>
          <a:prstGeom prst="rect">
            <a:avLst/>
          </a:prstGeom>
          <a:noFill/>
          <a:ln>
            <a:noFill/>
          </a:ln>
        </p:spPr>
        <p:txBody>
          <a:bodyPr spcFirstLastPara="1" wrap="square" lIns="19050" tIns="19050" rIns="19050" bIns="19050" anchor="b" anchorCtr="0">
            <a:noAutofit/>
          </a:bodyPr>
          <a:lstStyle/>
          <a:p>
            <a:pPr marL="0" marR="0" lvl="0" indent="0" algn="l" rtl="0">
              <a:lnSpc>
                <a:spcPct val="100000"/>
              </a:lnSpc>
              <a:spcBef>
                <a:spcPts val="200"/>
              </a:spcBef>
              <a:spcAft>
                <a:spcPts val="0"/>
              </a:spcAft>
              <a:buClr>
                <a:srgbClr val="000000"/>
              </a:buClr>
              <a:buSzPts val="3200"/>
              <a:buFont typeface="Arial"/>
              <a:buNone/>
            </a:pPr>
            <a:r>
              <a:rPr lang="en-US" sz="2800" b="0" i="0" u="none" strike="noStrike" cap="none" dirty="0">
                <a:solidFill>
                  <a:srgbClr val="3C4043"/>
                </a:solidFill>
                <a:latin typeface="Google Sans Medium"/>
                <a:ea typeface="Google Sans Medium"/>
                <a:cs typeface="Google Sans Medium"/>
                <a:sym typeface="Google Sans Medium"/>
              </a:rPr>
              <a:t>Way forward proposals for messaging services</a:t>
            </a:r>
          </a:p>
        </p:txBody>
      </p:sp>
      <p:sp>
        <p:nvSpPr>
          <p:cNvPr id="250" name="Google Shape;250;p1"/>
          <p:cNvSpPr/>
          <p:nvPr/>
        </p:nvSpPr>
        <p:spPr>
          <a:xfrm>
            <a:off x="522575" y="3033191"/>
            <a:ext cx="465900" cy="94500"/>
          </a:xfrm>
          <a:prstGeom prst="roundRect">
            <a:avLst>
              <a:gd name="adj" fmla="val 50000"/>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TextBox 1">
            <a:extLst>
              <a:ext uri="{FF2B5EF4-FFF2-40B4-BE49-F238E27FC236}">
                <a16:creationId xmlns:a16="http://schemas.microsoft.com/office/drawing/2014/main" id="{47D00DE0-4816-2114-474E-2E1B13D9494A}"/>
              </a:ext>
            </a:extLst>
          </p:cNvPr>
          <p:cNvSpPr txBox="1"/>
          <p:nvPr/>
        </p:nvSpPr>
        <p:spPr>
          <a:xfrm>
            <a:off x="2312450" y="243292"/>
            <a:ext cx="6024726" cy="646331"/>
          </a:xfrm>
          <a:prstGeom prst="rect">
            <a:avLst/>
          </a:prstGeom>
          <a:noFill/>
        </p:spPr>
        <p:txBody>
          <a:bodyPr wrap="square" rtlCol="0">
            <a:spAutoFit/>
          </a:bodyPr>
          <a:lstStyle/>
          <a:p>
            <a:pPr marL="0" marR="0">
              <a:spcBef>
                <a:spcPts val="0"/>
              </a:spcBef>
              <a:spcAft>
                <a:spcPts val="0"/>
              </a:spcAft>
              <a:tabLst>
                <a:tab pos="5850890" algn="r"/>
              </a:tabLst>
            </a:pPr>
            <a:r>
              <a:rPr lang="en-GB" sz="1800" b="1" dirty="0">
                <a:effectLst/>
                <a:latin typeface="Arial" panose="020B0604020202020204" pitchFamily="34" charset="0"/>
                <a:ea typeface="MS Mincho" panose="02020609040205080304" pitchFamily="49" charset="-128"/>
              </a:rPr>
              <a:t>3GPP TSG SA WG 1 Meeting #109 	S1-250279</a:t>
            </a:r>
            <a:endParaRPr lang="en-US" sz="1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850890" algn="r"/>
              </a:tabLst>
            </a:pPr>
            <a:r>
              <a:rPr lang="en-GB" sz="1800" b="1" dirty="0">
                <a:effectLst/>
                <a:latin typeface="Arial" panose="020B0604020202020204" pitchFamily="34" charset="0"/>
                <a:ea typeface="MS Mincho" panose="02020609040205080304" pitchFamily="49" charset="-128"/>
              </a:rPr>
              <a:t>Athens, Greece, 17-21 February 2025</a:t>
            </a:r>
            <a:endParaRPr lang="en-US" sz="1800" dirty="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723DCF-9BA5-7620-A422-7A4ACB8D6E2A}"/>
              </a:ext>
            </a:extLst>
          </p:cNvPr>
          <p:cNvSpPr>
            <a:spLocks noGrp="1"/>
          </p:cNvSpPr>
          <p:nvPr>
            <p:ph type="title"/>
          </p:nvPr>
        </p:nvSpPr>
        <p:spPr>
          <a:xfrm>
            <a:off x="453223" y="264375"/>
            <a:ext cx="7688277" cy="414300"/>
          </a:xfrm>
        </p:spPr>
        <p:txBody>
          <a:bodyPr/>
          <a:lstStyle/>
          <a:p>
            <a:r>
              <a:rPr lang="en-US" dirty="0"/>
              <a:t>Reachability Enhancement </a:t>
            </a:r>
            <a:br>
              <a:rPr lang="en-US" dirty="0"/>
            </a:br>
            <a:r>
              <a:rPr lang="en-US" dirty="0"/>
              <a:t>for Emergency messaging service </a:t>
            </a:r>
          </a:p>
        </p:txBody>
      </p:sp>
      <p:sp>
        <p:nvSpPr>
          <p:cNvPr id="7" name="TextBox 6">
            <a:extLst>
              <a:ext uri="{FF2B5EF4-FFF2-40B4-BE49-F238E27FC236}">
                <a16:creationId xmlns:a16="http://schemas.microsoft.com/office/drawing/2014/main" id="{1B132653-2577-EE77-0646-F7CAAEDB655B}"/>
              </a:ext>
            </a:extLst>
          </p:cNvPr>
          <p:cNvSpPr txBox="1"/>
          <p:nvPr/>
        </p:nvSpPr>
        <p:spPr>
          <a:xfrm>
            <a:off x="288421" y="1031498"/>
            <a:ext cx="8567158" cy="1671996"/>
          </a:xfrm>
          <a:prstGeom prst="rect">
            <a:avLst/>
          </a:prstGeom>
          <a:noFill/>
        </p:spPr>
        <p:txBody>
          <a:bodyPr wrap="square">
            <a:spAutoFit/>
          </a:bodyPr>
          <a:lstStyle/>
          <a:p>
            <a:pPr marL="171450">
              <a:lnSpc>
                <a:spcPct val="130000"/>
              </a:lnSpc>
              <a:buClr>
                <a:srgbClr val="80868B"/>
              </a:buClr>
              <a:buSzPts val="900"/>
            </a:pPr>
            <a:r>
              <a:rPr lang="en-US" dirty="0">
                <a:solidFill>
                  <a:schemeClr val="dk1"/>
                </a:solidFill>
                <a:latin typeface="Google Sans" panose="020B0503030502040204" pitchFamily="34" charset="0"/>
                <a:sym typeface="Roboto"/>
              </a:rPr>
              <a:t>Emergency messaging service is an essential telecom societal service that must continue to evolve for reachability enhancement in the final release of 5G-A and transition seamlessly into 6G era. The enhancement can be provided in various means:</a:t>
            </a:r>
          </a:p>
          <a:p>
            <a:pPr marL="171450">
              <a:lnSpc>
                <a:spcPct val="130000"/>
              </a:lnSpc>
              <a:buClr>
                <a:srgbClr val="80868B"/>
              </a:buClr>
              <a:buSzPts val="900"/>
            </a:pPr>
            <a:r>
              <a:rPr lang="en-US" sz="1200" dirty="0">
                <a:solidFill>
                  <a:schemeClr val="dk1"/>
                </a:solidFill>
                <a:latin typeface="Google Sans" panose="020B0503030502040204" pitchFamily="34" charset="0"/>
                <a:sym typeface="Roboto"/>
              </a:rPr>
              <a:t>- Device types: UE and IoT device</a:t>
            </a:r>
          </a:p>
          <a:p>
            <a:pPr marL="171450">
              <a:lnSpc>
                <a:spcPct val="130000"/>
              </a:lnSpc>
              <a:buClr>
                <a:srgbClr val="80868B"/>
              </a:buClr>
              <a:buSzPts val="900"/>
            </a:pPr>
            <a:r>
              <a:rPr lang="en-US" sz="1200" dirty="0">
                <a:solidFill>
                  <a:schemeClr val="dk1"/>
                </a:solidFill>
                <a:latin typeface="Google Sans" panose="020B0503030502040204" pitchFamily="34" charset="0"/>
                <a:sym typeface="Roboto"/>
              </a:rPr>
              <a:t>- Access technologies: terrestrial access and satellite access</a:t>
            </a:r>
          </a:p>
          <a:p>
            <a:pPr marL="171450">
              <a:lnSpc>
                <a:spcPct val="130000"/>
              </a:lnSpc>
              <a:buClr>
                <a:srgbClr val="80868B"/>
              </a:buClr>
              <a:buSzPts val="900"/>
            </a:pPr>
            <a:r>
              <a:rPr lang="en-US" sz="1200" dirty="0">
                <a:solidFill>
                  <a:schemeClr val="dk1"/>
                </a:solidFill>
                <a:latin typeface="Google Sans" panose="020B0503030502040204" pitchFamily="34" charset="0"/>
                <a:sym typeface="Roboto"/>
              </a:rPr>
              <a:t>- messaging method: SMS over IP, SMS over NAS, Non-IP data</a:t>
            </a:r>
            <a:r>
              <a:rPr lang="zh-TW" altLang="en-US" sz="1200" dirty="0">
                <a:solidFill>
                  <a:schemeClr val="dk1"/>
                </a:solidFill>
                <a:latin typeface="Google Sans" panose="020B0503030502040204" pitchFamily="34" charset="0"/>
                <a:sym typeface="Roboto"/>
              </a:rPr>
              <a:t> </a:t>
            </a:r>
            <a:r>
              <a:rPr lang="en-US" altLang="zh-TW" sz="1200" dirty="0">
                <a:solidFill>
                  <a:schemeClr val="dk1"/>
                </a:solidFill>
                <a:latin typeface="Google Sans" panose="020B0503030502040204" pitchFamily="34" charset="0"/>
                <a:sym typeface="Roboto"/>
              </a:rPr>
              <a:t>delivery</a:t>
            </a:r>
            <a:r>
              <a:rPr lang="en-US" sz="1200" dirty="0">
                <a:solidFill>
                  <a:schemeClr val="dk1"/>
                </a:solidFill>
                <a:latin typeface="Google Sans" panose="020B0503030502040204" pitchFamily="34" charset="0"/>
                <a:sym typeface="Roboto"/>
              </a:rPr>
              <a:t>-based messaging</a:t>
            </a:r>
          </a:p>
        </p:txBody>
      </p:sp>
      <p:pic>
        <p:nvPicPr>
          <p:cNvPr id="4" name="Picture 3">
            <a:extLst>
              <a:ext uri="{FF2B5EF4-FFF2-40B4-BE49-F238E27FC236}">
                <a16:creationId xmlns:a16="http://schemas.microsoft.com/office/drawing/2014/main" id="{16B6632E-773D-C4B6-E979-92F9F856F2FD}"/>
              </a:ext>
            </a:extLst>
          </p:cNvPr>
          <p:cNvPicPr>
            <a:picLocks noChangeAspect="1"/>
          </p:cNvPicPr>
          <p:nvPr/>
        </p:nvPicPr>
        <p:blipFill>
          <a:blip r:embed="rId2"/>
          <a:stretch>
            <a:fillRect/>
          </a:stretch>
        </p:blipFill>
        <p:spPr>
          <a:xfrm>
            <a:off x="2152184" y="2775211"/>
            <a:ext cx="5044233" cy="1929119"/>
          </a:xfrm>
          <a:prstGeom prst="rect">
            <a:avLst/>
          </a:prstGeom>
        </p:spPr>
      </p:pic>
    </p:spTree>
    <p:extLst>
      <p:ext uri="{BB962C8B-B14F-4D97-AF65-F5344CB8AC3E}">
        <p14:creationId xmlns:p14="http://schemas.microsoft.com/office/powerpoint/2010/main" val="3022291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F59441-B5F5-469D-04C7-D4E24F35490A}"/>
              </a:ext>
            </a:extLst>
          </p:cNvPr>
          <p:cNvSpPr>
            <a:spLocks noGrp="1"/>
          </p:cNvSpPr>
          <p:nvPr>
            <p:ph type="body" idx="1"/>
          </p:nvPr>
        </p:nvSpPr>
        <p:spPr>
          <a:xfrm>
            <a:off x="218717" y="1051711"/>
            <a:ext cx="8572197" cy="3954855"/>
          </a:xfrm>
        </p:spPr>
        <p:txBody>
          <a:bodyPr/>
          <a:lstStyle/>
          <a:p>
            <a:pPr marL="171450" indent="0">
              <a:buNone/>
            </a:pPr>
            <a:r>
              <a:rPr lang="en-US" dirty="0"/>
              <a:t>Currently, service requirements of emergency SMS over IMS were defined in clause 10.11 of TS22.101  since R18 as complement to the support of emergency calls according to regulations’ requirements. The key consideration for supporting emergency SMS services includes:</a:t>
            </a:r>
          </a:p>
          <a:p>
            <a:pPr marL="171450" indent="0">
              <a:buFont typeface="Arial"/>
              <a:buNone/>
            </a:pPr>
            <a:r>
              <a:rPr lang="en-US" sz="1200" dirty="0">
                <a:cs typeface="Arial"/>
                <a:sym typeface="Arial"/>
              </a:rPr>
              <a:t>- reachability support for SIM-less access and access in limited service state</a:t>
            </a:r>
          </a:p>
          <a:p>
            <a:pPr marL="171450" indent="0">
              <a:buFont typeface="Arial"/>
              <a:buNone/>
            </a:pPr>
            <a:r>
              <a:rPr lang="en-US" sz="1200" dirty="0">
                <a:cs typeface="Arial"/>
                <a:sym typeface="Arial"/>
              </a:rPr>
              <a:t>- roaming support for routing emergency SMS to local PSAP based on UE’s location info</a:t>
            </a:r>
          </a:p>
          <a:p>
            <a:pPr marL="171450" indent="0">
              <a:buFont typeface="Arial"/>
              <a:buNone/>
            </a:pPr>
            <a:r>
              <a:rPr lang="en-US" sz="1200" dirty="0">
                <a:cs typeface="Arial"/>
                <a:sym typeface="Arial"/>
              </a:rPr>
              <a:t>- feasibilities for emergency call/message back </a:t>
            </a:r>
          </a:p>
          <a:p>
            <a:pPr marL="171450" indent="0">
              <a:buFont typeface="Arial"/>
              <a:buNone/>
            </a:pPr>
            <a:r>
              <a:rPr lang="en-US" sz="1200" dirty="0">
                <a:cs typeface="Arial"/>
                <a:sym typeface="Arial"/>
              </a:rPr>
              <a:t>- capability to access congested networks during emergency events</a:t>
            </a:r>
          </a:p>
          <a:p>
            <a:pPr marL="171450" indent="0">
              <a:buNone/>
            </a:pPr>
            <a:endParaRPr lang="en-GB" sz="1200" b="1" dirty="0">
              <a:solidFill>
                <a:schemeClr val="accent1">
                  <a:lumMod val="75000"/>
                </a:schemeClr>
              </a:solidFill>
            </a:endParaRPr>
          </a:p>
          <a:p>
            <a:pPr marL="171450" indent="0">
              <a:buNone/>
            </a:pPr>
            <a:r>
              <a:rPr lang="en-GB" sz="1200" b="1" dirty="0">
                <a:solidFill>
                  <a:schemeClr val="accent1">
                    <a:lumMod val="75000"/>
                  </a:schemeClr>
                </a:solidFill>
              </a:rPr>
              <a:t>Observations#1: </a:t>
            </a:r>
            <a:r>
              <a:rPr lang="en-GB" sz="1200" dirty="0">
                <a:solidFill>
                  <a:schemeClr val="tx1"/>
                </a:solidFill>
              </a:rPr>
              <a:t>UE without IMS stacks cannot use emergency SMS over IP.  There is a significant gap to support non-IMS emergency SMS for such UEs. </a:t>
            </a:r>
            <a:endParaRPr lang="en-GB" sz="1200" b="1" dirty="0">
              <a:solidFill>
                <a:schemeClr val="accent1">
                  <a:lumMod val="75000"/>
                </a:schemeClr>
              </a:solidFill>
            </a:endParaRPr>
          </a:p>
          <a:p>
            <a:pPr marL="171450" indent="0">
              <a:buNone/>
            </a:pPr>
            <a:r>
              <a:rPr lang="en-GB" sz="1200" b="1" dirty="0">
                <a:solidFill>
                  <a:schemeClr val="accent1">
                    <a:lumMod val="75000"/>
                  </a:schemeClr>
                </a:solidFill>
              </a:rPr>
              <a:t>Observations#2: </a:t>
            </a:r>
            <a:r>
              <a:rPr lang="en-GB" sz="1200" dirty="0">
                <a:solidFill>
                  <a:schemeClr val="tx1"/>
                </a:solidFill>
              </a:rPr>
              <a:t>IoT devices currently cannot support emergency calls and emergency SMS for 3GPP system with satellite access. Given the broad coverage of the satellite access, there are market needs to fill the gaps to enhance the availability of emergency calls and emergency SMS support for 3GPP system with satellite access. </a:t>
            </a:r>
          </a:p>
          <a:p>
            <a:pPr marL="171450" indent="0">
              <a:buNone/>
            </a:pPr>
            <a:r>
              <a:rPr lang="en-GB" sz="1200" dirty="0">
                <a:solidFill>
                  <a:schemeClr val="tx1"/>
                </a:solidFill>
              </a:rPr>
              <a:t>** The related contributions have been submitted in SP-241522, SP-241523.</a:t>
            </a:r>
          </a:p>
        </p:txBody>
      </p:sp>
      <p:sp>
        <p:nvSpPr>
          <p:cNvPr id="3" name="Title 2">
            <a:extLst>
              <a:ext uri="{FF2B5EF4-FFF2-40B4-BE49-F238E27FC236}">
                <a16:creationId xmlns:a16="http://schemas.microsoft.com/office/drawing/2014/main" id="{9290055A-D9F3-F50B-C0FB-60D81848B6C7}"/>
              </a:ext>
            </a:extLst>
          </p:cNvPr>
          <p:cNvSpPr>
            <a:spLocks noGrp="1"/>
          </p:cNvSpPr>
          <p:nvPr>
            <p:ph type="title"/>
          </p:nvPr>
        </p:nvSpPr>
        <p:spPr>
          <a:xfrm>
            <a:off x="344501" y="264375"/>
            <a:ext cx="7797000" cy="787336"/>
          </a:xfrm>
        </p:spPr>
        <p:txBody>
          <a:bodyPr/>
          <a:lstStyle/>
          <a:p>
            <a:r>
              <a:rPr lang="en-US" dirty="0"/>
              <a:t>Reachability Enhancement </a:t>
            </a:r>
            <a:br>
              <a:rPr lang="en-US" dirty="0"/>
            </a:br>
            <a:r>
              <a:rPr lang="en-US" dirty="0"/>
              <a:t>for Emergency messaging service </a:t>
            </a:r>
          </a:p>
        </p:txBody>
      </p:sp>
    </p:spTree>
    <p:extLst>
      <p:ext uri="{BB962C8B-B14F-4D97-AF65-F5344CB8AC3E}">
        <p14:creationId xmlns:p14="http://schemas.microsoft.com/office/powerpoint/2010/main" val="2493749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F59441-B5F5-469D-04C7-D4E24F35490A}"/>
              </a:ext>
            </a:extLst>
          </p:cNvPr>
          <p:cNvSpPr>
            <a:spLocks noGrp="1"/>
          </p:cNvSpPr>
          <p:nvPr>
            <p:ph type="body" idx="1"/>
          </p:nvPr>
        </p:nvSpPr>
        <p:spPr>
          <a:xfrm>
            <a:off x="236825" y="763325"/>
            <a:ext cx="8310170" cy="4058057"/>
          </a:xfrm>
        </p:spPr>
        <p:txBody>
          <a:bodyPr/>
          <a:lstStyle/>
          <a:p>
            <a:pPr marL="171450" indent="0">
              <a:buNone/>
            </a:pPr>
            <a:r>
              <a:rPr lang="en-US" dirty="0"/>
              <a:t>It is proposed to enhance service requirements to fill the gaps for supporting emergency services including:</a:t>
            </a:r>
          </a:p>
          <a:p>
            <a:pPr marL="287338" indent="-115888">
              <a:buNone/>
            </a:pPr>
            <a:r>
              <a:rPr lang="en-GB" sz="1200" dirty="0">
                <a:cs typeface="Arial"/>
              </a:rPr>
              <a:t>- Enhance service requirements for supporting emergency SMS over NAS for UEs in limited service state or without SIM/USIM/ISIM. (The related contributions have been submitted in SP-241522, SP-241523).</a:t>
            </a:r>
          </a:p>
          <a:p>
            <a:pPr marL="287338" indent="-115888">
              <a:buNone/>
            </a:pPr>
            <a:r>
              <a:rPr lang="en-GB" sz="1200" dirty="0">
                <a:cs typeface="Arial"/>
              </a:rPr>
              <a:t>- Enhance service requirements for supporting messaging service and capabilities exposure to third party service providers for requesting emergency treatments to the UEs using SMS over NAS, SMS over IP, </a:t>
            </a:r>
            <a:r>
              <a:rPr lang="en-GB" sz="1200">
                <a:cs typeface="Arial"/>
              </a:rPr>
              <a:t>NIDD-based messaging. </a:t>
            </a:r>
            <a:r>
              <a:rPr lang="en-GB" sz="1200" dirty="0">
                <a:cs typeface="Arial"/>
              </a:rPr>
              <a:t>Then application server routes the emergency messages to local emergency service </a:t>
            </a:r>
            <a:r>
              <a:rPr lang="en-GB" sz="1200" dirty="0" err="1">
                <a:cs typeface="Arial"/>
              </a:rPr>
              <a:t>center</a:t>
            </a:r>
            <a:r>
              <a:rPr lang="en-GB" sz="1200" dirty="0">
                <a:cs typeface="Arial"/>
              </a:rPr>
              <a:t>, PSAP. </a:t>
            </a:r>
          </a:p>
          <a:p>
            <a:pPr marL="171450" indent="0">
              <a:buNone/>
            </a:pPr>
            <a:endParaRPr lang="en-GB" dirty="0">
              <a:solidFill>
                <a:schemeClr val="tx1"/>
              </a:solidFill>
              <a:highlight>
                <a:srgbClr val="00FF00"/>
              </a:highlight>
            </a:endParaRPr>
          </a:p>
          <a:p>
            <a:pPr marL="171450" indent="0">
              <a:buNone/>
            </a:pPr>
            <a:endParaRPr lang="en-GB" dirty="0">
              <a:solidFill>
                <a:schemeClr val="tx1"/>
              </a:solidFill>
              <a:highlight>
                <a:srgbClr val="00FF00"/>
              </a:highlight>
            </a:endParaRPr>
          </a:p>
        </p:txBody>
      </p:sp>
      <p:sp>
        <p:nvSpPr>
          <p:cNvPr id="3" name="Title 2">
            <a:extLst>
              <a:ext uri="{FF2B5EF4-FFF2-40B4-BE49-F238E27FC236}">
                <a16:creationId xmlns:a16="http://schemas.microsoft.com/office/drawing/2014/main" id="{9290055A-D9F3-F50B-C0FB-60D81848B6C7}"/>
              </a:ext>
            </a:extLst>
          </p:cNvPr>
          <p:cNvSpPr>
            <a:spLocks noGrp="1"/>
          </p:cNvSpPr>
          <p:nvPr>
            <p:ph type="title"/>
          </p:nvPr>
        </p:nvSpPr>
        <p:spPr/>
        <p:txBody>
          <a:bodyPr/>
          <a:lstStyle/>
          <a:p>
            <a:r>
              <a:rPr lang="en-GB" sz="2400" b="1" dirty="0">
                <a:solidFill>
                  <a:schemeClr val="accent1">
                    <a:lumMod val="75000"/>
                  </a:schemeClr>
                </a:solidFill>
              </a:rPr>
              <a:t>Proposal for</a:t>
            </a:r>
            <a:r>
              <a:rPr lang="en-US" sz="2400" b="1" dirty="0">
                <a:solidFill>
                  <a:schemeClr val="accent1">
                    <a:lumMod val="75000"/>
                  </a:schemeClr>
                </a:solidFill>
              </a:rPr>
              <a:t> 5G-A in R20</a:t>
            </a:r>
            <a:endParaRPr lang="en-US" dirty="0"/>
          </a:p>
        </p:txBody>
      </p:sp>
    </p:spTree>
    <p:extLst>
      <p:ext uri="{BB962C8B-B14F-4D97-AF65-F5344CB8AC3E}">
        <p14:creationId xmlns:p14="http://schemas.microsoft.com/office/powerpoint/2010/main" val="190432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723DCF-9BA5-7620-A422-7A4ACB8D6E2A}"/>
              </a:ext>
            </a:extLst>
          </p:cNvPr>
          <p:cNvSpPr>
            <a:spLocks noGrp="1"/>
          </p:cNvSpPr>
          <p:nvPr>
            <p:ph type="title"/>
          </p:nvPr>
        </p:nvSpPr>
        <p:spPr>
          <a:xfrm>
            <a:off x="453223" y="264375"/>
            <a:ext cx="7688277" cy="738664"/>
          </a:xfrm>
        </p:spPr>
        <p:txBody>
          <a:bodyPr/>
          <a:lstStyle/>
          <a:p>
            <a:r>
              <a:rPr lang="en-GB" dirty="0"/>
              <a:t>The transition to the 6G era</a:t>
            </a:r>
            <a:endParaRPr lang="en-US" dirty="0"/>
          </a:p>
        </p:txBody>
      </p:sp>
      <p:sp>
        <p:nvSpPr>
          <p:cNvPr id="7" name="TextBox 6">
            <a:extLst>
              <a:ext uri="{FF2B5EF4-FFF2-40B4-BE49-F238E27FC236}">
                <a16:creationId xmlns:a16="http://schemas.microsoft.com/office/drawing/2014/main" id="{1B132653-2577-EE77-0646-F7CAAEDB655B}"/>
              </a:ext>
            </a:extLst>
          </p:cNvPr>
          <p:cNvSpPr txBox="1"/>
          <p:nvPr/>
        </p:nvSpPr>
        <p:spPr>
          <a:xfrm>
            <a:off x="313363" y="819732"/>
            <a:ext cx="8377414" cy="1034835"/>
          </a:xfrm>
          <a:prstGeom prst="rect">
            <a:avLst/>
          </a:prstGeom>
          <a:noFill/>
        </p:spPr>
        <p:txBody>
          <a:bodyPr wrap="square">
            <a:spAutoFit/>
          </a:bodyPr>
          <a:lstStyle/>
          <a:p>
            <a:pPr marL="171450">
              <a:lnSpc>
                <a:spcPct val="130000"/>
              </a:lnSpc>
              <a:buClr>
                <a:srgbClr val="80868B"/>
              </a:buClr>
              <a:buSzPts val="900"/>
            </a:pPr>
            <a:r>
              <a:rPr lang="en-GB" sz="1200" dirty="0">
                <a:solidFill>
                  <a:schemeClr val="dk1"/>
                </a:solidFill>
                <a:latin typeface="Google Sans" panose="020B0503030502040204" pitchFamily="34" charset="0"/>
                <a:sym typeface="Roboto"/>
              </a:rPr>
              <a:t>6G is an unprecedented opportunity to address existing limitations while introducing new capabilities tailored for diverse scenarios.</a:t>
            </a:r>
            <a:r>
              <a:rPr lang="en-US" sz="1200" dirty="0">
                <a:solidFill>
                  <a:schemeClr val="dk1"/>
                </a:solidFill>
                <a:latin typeface="Google Sans" panose="020B0503030502040204" pitchFamily="34" charset="0"/>
                <a:sym typeface="Roboto"/>
              </a:rPr>
              <a:t> </a:t>
            </a:r>
          </a:p>
          <a:p>
            <a:pPr marL="287338" indent="-115888">
              <a:lnSpc>
                <a:spcPct val="130000"/>
              </a:lnSpc>
              <a:buClr>
                <a:srgbClr val="80868B"/>
              </a:buClr>
              <a:buSzPts val="900"/>
            </a:pPr>
            <a:r>
              <a:rPr lang="en-US" sz="1200" dirty="0">
                <a:solidFill>
                  <a:schemeClr val="dk1"/>
                </a:solidFill>
                <a:latin typeface="Google Sans" panose="020B0503030502040204" pitchFamily="34" charset="0"/>
                <a:sym typeface="Roboto"/>
              </a:rPr>
              <a:t>- Enhancing 3GPP systems to support OTT-based messaging applications with urgent treatment for urgent events can serve as an excellent complement to existing messaging services.</a:t>
            </a:r>
          </a:p>
        </p:txBody>
      </p:sp>
      <p:pic>
        <p:nvPicPr>
          <p:cNvPr id="2" name="Picture 1">
            <a:extLst>
              <a:ext uri="{FF2B5EF4-FFF2-40B4-BE49-F238E27FC236}">
                <a16:creationId xmlns:a16="http://schemas.microsoft.com/office/drawing/2014/main" id="{F48924FD-07D0-459E-AA17-B9F2292D3D03}"/>
              </a:ext>
            </a:extLst>
          </p:cNvPr>
          <p:cNvPicPr>
            <a:picLocks noChangeAspect="1"/>
          </p:cNvPicPr>
          <p:nvPr/>
        </p:nvPicPr>
        <p:blipFill>
          <a:blip r:embed="rId2"/>
          <a:stretch>
            <a:fillRect/>
          </a:stretch>
        </p:blipFill>
        <p:spPr>
          <a:xfrm>
            <a:off x="1120587" y="2010361"/>
            <a:ext cx="6902825" cy="2695778"/>
          </a:xfrm>
          <a:prstGeom prst="rect">
            <a:avLst/>
          </a:prstGeom>
        </p:spPr>
      </p:pic>
    </p:spTree>
    <p:extLst>
      <p:ext uri="{BB962C8B-B14F-4D97-AF65-F5344CB8AC3E}">
        <p14:creationId xmlns:p14="http://schemas.microsoft.com/office/powerpoint/2010/main" val="3068386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F59441-B5F5-469D-04C7-D4E24F35490A}"/>
              </a:ext>
            </a:extLst>
          </p:cNvPr>
          <p:cNvSpPr>
            <a:spLocks noGrp="1"/>
          </p:cNvSpPr>
          <p:nvPr>
            <p:ph type="body" idx="1"/>
          </p:nvPr>
        </p:nvSpPr>
        <p:spPr>
          <a:xfrm>
            <a:off x="236825" y="648447"/>
            <a:ext cx="8562674" cy="4172935"/>
          </a:xfrm>
        </p:spPr>
        <p:txBody>
          <a:bodyPr/>
          <a:lstStyle/>
          <a:p>
            <a:pPr marL="171450" indent="0">
              <a:buNone/>
            </a:pPr>
            <a:r>
              <a:rPr lang="en-US" sz="1200" dirty="0"/>
              <a:t>In the field, to support messaging </a:t>
            </a:r>
            <a:r>
              <a:rPr lang="en-GB" sz="1200" dirty="0"/>
              <a:t>for urgent events, </a:t>
            </a:r>
            <a:r>
              <a:rPr lang="en-US" sz="1200" dirty="0"/>
              <a:t>there are many </a:t>
            </a:r>
            <a:r>
              <a:rPr lang="en-GB" sz="1200" dirty="0"/>
              <a:t>Over-The-Top (OTT) messaging applications provided by third-party service providers. These use cases employ methods such as SMS over NAS, SMS over IP, NIDD-based messaging for UEs or IoT devices. </a:t>
            </a:r>
          </a:p>
          <a:p>
            <a:pPr marL="287338" indent="-115888">
              <a:buNone/>
            </a:pPr>
            <a:r>
              <a:rPr lang="en-GB" sz="1200" dirty="0">
                <a:cs typeface="Arial"/>
                <a:sym typeface="Arial"/>
              </a:rPr>
              <a:t>- For example, </a:t>
            </a:r>
            <a:r>
              <a:rPr lang="en-US" sz="1200" dirty="0" err="1">
                <a:cs typeface="Arial"/>
                <a:sym typeface="Arial"/>
              </a:rPr>
              <a:t>application#O</a:t>
            </a:r>
            <a:r>
              <a:rPr lang="en-US" sz="1200" dirty="0">
                <a:cs typeface="Arial"/>
                <a:sym typeface="Arial"/>
              </a:rPr>
              <a:t> provides OTT based messaging services for in-vehicle security based on </a:t>
            </a:r>
            <a:r>
              <a:rPr lang="en-GB" sz="1200" dirty="0">
                <a:cs typeface="Arial"/>
                <a:sym typeface="Arial"/>
              </a:rPr>
              <a:t>third-party’s </a:t>
            </a:r>
            <a:r>
              <a:rPr lang="en-US" sz="1200" dirty="0">
                <a:cs typeface="Arial"/>
                <a:sym typeface="Arial"/>
              </a:rPr>
              <a:t>subscription-based communications.</a:t>
            </a:r>
          </a:p>
          <a:p>
            <a:pPr marL="287338" indent="-115888">
              <a:buNone/>
            </a:pPr>
            <a:r>
              <a:rPr lang="en-US" sz="1200" dirty="0">
                <a:cs typeface="Arial"/>
                <a:sym typeface="Arial"/>
              </a:rPr>
              <a:t>- For example, </a:t>
            </a:r>
            <a:r>
              <a:rPr lang="en-US" sz="1200" dirty="0" err="1">
                <a:cs typeface="Arial"/>
                <a:sym typeface="Arial"/>
              </a:rPr>
              <a:t>application#B</a:t>
            </a:r>
            <a:r>
              <a:rPr lang="en-US" sz="1200" dirty="0">
                <a:cs typeface="Arial"/>
                <a:sym typeface="Arial"/>
              </a:rPr>
              <a:t> provides OTT based messaging services for IoT devices, e.g. smart meters and sensors, in power grid to detect outage, and potentially trigger automated OTT message alerts to affected customers.</a:t>
            </a:r>
          </a:p>
          <a:p>
            <a:pPr marL="287338" indent="-115888">
              <a:buNone/>
            </a:pPr>
            <a:r>
              <a:rPr lang="en-US" sz="1200" dirty="0">
                <a:cs typeface="Arial"/>
                <a:sym typeface="Arial"/>
              </a:rPr>
              <a:t>- For example, </a:t>
            </a:r>
            <a:r>
              <a:rPr lang="en-US" sz="1200" dirty="0" err="1">
                <a:cs typeface="Arial"/>
                <a:sym typeface="Arial"/>
              </a:rPr>
              <a:t>application#G</a:t>
            </a:r>
            <a:r>
              <a:rPr lang="en-US" sz="1200" dirty="0">
                <a:cs typeface="Arial"/>
                <a:sym typeface="Arial"/>
              </a:rPr>
              <a:t> provides OTT based messaging services at a UE using satellite access to access IoT NTN for alerting urgent event through a third party application server based on user configured urgent contacts.</a:t>
            </a:r>
          </a:p>
          <a:p>
            <a:pPr marL="171450" indent="0">
              <a:buNone/>
            </a:pPr>
            <a:endParaRPr lang="en-GB" sz="1200" b="1" dirty="0">
              <a:solidFill>
                <a:schemeClr val="accent1">
                  <a:lumMod val="75000"/>
                </a:schemeClr>
              </a:solidFill>
            </a:endParaRPr>
          </a:p>
          <a:p>
            <a:pPr marL="171450" indent="0">
              <a:buNone/>
            </a:pPr>
            <a:r>
              <a:rPr lang="en-GB" sz="1200" b="1" dirty="0">
                <a:solidFill>
                  <a:schemeClr val="accent1">
                    <a:lumMod val="75000"/>
                  </a:schemeClr>
                </a:solidFill>
              </a:rPr>
              <a:t>Observations: </a:t>
            </a:r>
            <a:r>
              <a:rPr lang="en-GB" sz="1200" dirty="0">
                <a:solidFill>
                  <a:schemeClr val="tx1"/>
                </a:solidFill>
              </a:rPr>
              <a:t>These OTT-based messaging applications are for UEs using normal messages or sessions over the 3GPP system with terrestrial access or satellite access, or for proprietary devices using non-3GPP compliant access</a:t>
            </a:r>
            <a:r>
              <a:rPr lang="en-US" sz="1200" dirty="0">
                <a:solidFill>
                  <a:schemeClr val="tx1"/>
                </a:solidFill>
              </a:rPr>
              <a:t>. The absence of urgent treatment within the 3GPP system reduces their effectiveness in delivering urgent messages promptly.</a:t>
            </a:r>
            <a:endParaRPr lang="en-GB" sz="1200" dirty="0">
              <a:solidFill>
                <a:schemeClr val="tx1"/>
              </a:solidFill>
            </a:endParaRPr>
          </a:p>
          <a:p>
            <a:pPr marL="171450" indent="0">
              <a:buNone/>
            </a:pPr>
            <a:endParaRPr lang="en-GB" sz="1200" dirty="0">
              <a:solidFill>
                <a:schemeClr val="tx1"/>
              </a:solidFill>
            </a:endParaRPr>
          </a:p>
          <a:p>
            <a:pPr marL="171450" indent="0">
              <a:buNone/>
            </a:pPr>
            <a:r>
              <a:rPr lang="en-GB" sz="1200" dirty="0">
                <a:solidFill>
                  <a:schemeClr val="tx1"/>
                </a:solidFill>
              </a:rPr>
              <a:t>*NOTE: as described in TS22.262, TS23.554, and TS22.101, SMS and NIDD are considered as 3GPP legacy messaging services based on TS23.040, TS23.272, TS23.682, TS23.501.</a:t>
            </a:r>
            <a:endParaRPr lang="en-US" sz="1200" dirty="0">
              <a:solidFill>
                <a:schemeClr val="tx1"/>
              </a:solidFill>
            </a:endParaRPr>
          </a:p>
          <a:p>
            <a:pPr marL="171450" indent="0">
              <a:buNone/>
            </a:pPr>
            <a:endParaRPr lang="en-GB" sz="1200" b="1" dirty="0">
              <a:solidFill>
                <a:schemeClr val="accent1">
                  <a:lumMod val="75000"/>
                </a:schemeClr>
              </a:solidFill>
            </a:endParaRPr>
          </a:p>
        </p:txBody>
      </p:sp>
      <p:sp>
        <p:nvSpPr>
          <p:cNvPr id="3" name="Title 2">
            <a:extLst>
              <a:ext uri="{FF2B5EF4-FFF2-40B4-BE49-F238E27FC236}">
                <a16:creationId xmlns:a16="http://schemas.microsoft.com/office/drawing/2014/main" id="{9290055A-D9F3-F50B-C0FB-60D81848B6C7}"/>
              </a:ext>
            </a:extLst>
          </p:cNvPr>
          <p:cNvSpPr>
            <a:spLocks noGrp="1"/>
          </p:cNvSpPr>
          <p:nvPr>
            <p:ph type="title"/>
          </p:nvPr>
        </p:nvSpPr>
        <p:spPr/>
        <p:txBody>
          <a:bodyPr/>
          <a:lstStyle/>
          <a:p>
            <a:r>
              <a:rPr lang="en-US" dirty="0"/>
              <a:t>Use Cases</a:t>
            </a:r>
          </a:p>
        </p:txBody>
      </p:sp>
    </p:spTree>
    <p:extLst>
      <p:ext uri="{BB962C8B-B14F-4D97-AF65-F5344CB8AC3E}">
        <p14:creationId xmlns:p14="http://schemas.microsoft.com/office/powerpoint/2010/main" val="2719504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F59441-B5F5-469D-04C7-D4E24F35490A}"/>
              </a:ext>
            </a:extLst>
          </p:cNvPr>
          <p:cNvSpPr>
            <a:spLocks noGrp="1"/>
          </p:cNvSpPr>
          <p:nvPr>
            <p:ph type="body" idx="1"/>
          </p:nvPr>
        </p:nvSpPr>
        <p:spPr>
          <a:xfrm>
            <a:off x="172037" y="754361"/>
            <a:ext cx="8302171" cy="4058057"/>
          </a:xfrm>
        </p:spPr>
        <p:txBody>
          <a:bodyPr/>
          <a:lstStyle/>
          <a:p>
            <a:pPr marL="171450" indent="0">
              <a:buNone/>
            </a:pPr>
            <a:r>
              <a:rPr lang="en-GB" sz="1200" dirty="0"/>
              <a:t>The use cases have the potential to generate new revenue streams for network operators by exposing messaging services and capabilities to third parties while addressing societal benefits. </a:t>
            </a:r>
            <a:r>
              <a:rPr lang="en-GB" sz="1200" dirty="0">
                <a:sym typeface="Arial"/>
              </a:rPr>
              <a:t>The envisioned 6G network capability will provide:</a:t>
            </a:r>
            <a:endParaRPr lang="en-US" sz="1200" dirty="0">
              <a:sym typeface="Arial"/>
            </a:endParaRPr>
          </a:p>
          <a:p>
            <a:pPr marL="287338" indent="-115888">
              <a:buNone/>
            </a:pPr>
            <a:r>
              <a:rPr lang="en-GB" sz="1200" dirty="0">
                <a:cs typeface="Arial"/>
              </a:rPr>
              <a:t>- Enhanced </a:t>
            </a:r>
            <a:r>
              <a:rPr lang="en-US" sz="1200" dirty="0">
                <a:cs typeface="Arial"/>
              </a:rPr>
              <a:t>Reachability</a:t>
            </a:r>
            <a:r>
              <a:rPr lang="en-GB" sz="1200" dirty="0">
                <a:cs typeface="Arial"/>
              </a:rPr>
              <a:t>: supporting diverse device types (e.g. UEs and IoT devices) and multiple access technologies, including terrestrial access and satellite access.</a:t>
            </a:r>
            <a:endParaRPr lang="en-US" sz="1200" dirty="0">
              <a:cs typeface="Arial"/>
            </a:endParaRPr>
          </a:p>
          <a:p>
            <a:pPr marL="287338" lvl="0" indent="-115888">
              <a:buNone/>
            </a:pPr>
            <a:r>
              <a:rPr lang="en-GB" sz="1200" dirty="0">
                <a:cs typeface="Arial"/>
              </a:rPr>
              <a:t>- Flexible messaging methods: enabling both IMS and Non-IMS messaging services (e.g. SMS/IP data/Non-IP data) for broad support across devices and networks.</a:t>
            </a:r>
            <a:endParaRPr lang="en-US" sz="1200" dirty="0">
              <a:cs typeface="Arial"/>
            </a:endParaRPr>
          </a:p>
          <a:p>
            <a:pPr marL="287338" lvl="0" indent="-115888">
              <a:buNone/>
            </a:pPr>
            <a:r>
              <a:rPr lang="en-GB" sz="1200" dirty="0">
                <a:cs typeface="Arial"/>
              </a:rPr>
              <a:t>- Urgent access and messaging delivery: ensuring timely communication through IMS/Non-IMS messaging services with prioritization mechanisms offering in 6G system during urgent events.</a:t>
            </a:r>
            <a:endParaRPr lang="en-US" sz="1200" dirty="0">
              <a:cs typeface="Arial"/>
            </a:endParaRPr>
          </a:p>
          <a:p>
            <a:pPr marL="287338" lvl="0" indent="-115888">
              <a:buNone/>
            </a:pPr>
            <a:r>
              <a:rPr lang="en-GB" sz="1200" dirty="0">
                <a:cs typeface="Arial"/>
              </a:rPr>
              <a:t>- Seamless roaming support: Allowing UEs in limited-service states (including cases without SIM/USIM/ISIM) to use urgent messaging services seamlessly across 6G networks.</a:t>
            </a:r>
            <a:endParaRPr lang="en-US" sz="1200" dirty="0">
              <a:cs typeface="Arial"/>
            </a:endParaRPr>
          </a:p>
          <a:p>
            <a:pPr marL="287338" lvl="0" indent="-115888">
              <a:buNone/>
            </a:pPr>
            <a:r>
              <a:rPr lang="en-GB" sz="1200" dirty="0">
                <a:cs typeface="Arial"/>
              </a:rPr>
              <a:t>- Third-parties integration: Allowing third parties to request urgent messaging services for their subscribers using UEs/IoT devices with appropriate charging mechanisms. </a:t>
            </a:r>
          </a:p>
          <a:p>
            <a:pPr marL="0" indent="0">
              <a:buNone/>
            </a:pPr>
            <a:endParaRPr lang="en-GB" dirty="0">
              <a:solidFill>
                <a:schemeClr val="tx1"/>
              </a:solidFill>
              <a:cs typeface="Arial"/>
            </a:endParaRPr>
          </a:p>
          <a:p>
            <a:pPr marL="0" indent="0">
              <a:buNone/>
            </a:pPr>
            <a:r>
              <a:rPr lang="en-GB" dirty="0">
                <a:solidFill>
                  <a:schemeClr val="tx1"/>
                </a:solidFill>
                <a:cs typeface="Arial"/>
              </a:rPr>
              <a:t>The related contribution is submitted in 6G use case on 6G messaging service exposure for urgent access and delivery: S1-250292.</a:t>
            </a:r>
          </a:p>
        </p:txBody>
      </p:sp>
      <p:sp>
        <p:nvSpPr>
          <p:cNvPr id="3" name="Title 2">
            <a:extLst>
              <a:ext uri="{FF2B5EF4-FFF2-40B4-BE49-F238E27FC236}">
                <a16:creationId xmlns:a16="http://schemas.microsoft.com/office/drawing/2014/main" id="{9290055A-D9F3-F50B-C0FB-60D81848B6C7}"/>
              </a:ext>
            </a:extLst>
          </p:cNvPr>
          <p:cNvSpPr>
            <a:spLocks noGrp="1"/>
          </p:cNvSpPr>
          <p:nvPr>
            <p:ph type="title"/>
          </p:nvPr>
        </p:nvSpPr>
        <p:spPr/>
        <p:txBody>
          <a:bodyPr/>
          <a:lstStyle/>
          <a:p>
            <a:r>
              <a:rPr lang="en-GB" sz="2400" b="1" dirty="0">
                <a:solidFill>
                  <a:schemeClr val="accent1">
                    <a:lumMod val="75000"/>
                  </a:schemeClr>
                </a:solidFill>
              </a:rPr>
              <a:t>Proposal for</a:t>
            </a:r>
            <a:r>
              <a:rPr lang="en-US" sz="2400" b="1" dirty="0">
                <a:solidFill>
                  <a:schemeClr val="accent1">
                    <a:lumMod val="75000"/>
                  </a:schemeClr>
                </a:solidFill>
              </a:rPr>
              <a:t> 6G study in R20</a:t>
            </a:r>
            <a:endParaRPr lang="en-US" dirty="0"/>
          </a:p>
        </p:txBody>
      </p:sp>
    </p:spTree>
    <p:extLst>
      <p:ext uri="{BB962C8B-B14F-4D97-AF65-F5344CB8AC3E}">
        <p14:creationId xmlns:p14="http://schemas.microsoft.com/office/powerpoint/2010/main" val="3298395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285F4"/>
        </a:solidFill>
        <a:effectLst/>
      </p:bgPr>
    </p:bg>
    <p:spTree>
      <p:nvGrpSpPr>
        <p:cNvPr id="1" name="Shape 540"/>
        <p:cNvGrpSpPr/>
        <p:nvPr/>
      </p:nvGrpSpPr>
      <p:grpSpPr>
        <a:xfrm>
          <a:off x="0" y="0"/>
          <a:ext cx="0" cy="0"/>
          <a:chOff x="0" y="0"/>
          <a:chExt cx="0" cy="0"/>
        </a:xfrm>
      </p:grpSpPr>
      <p:sp>
        <p:nvSpPr>
          <p:cNvPr id="541" name="Google Shape;541;p6"/>
          <p:cNvSpPr txBox="1"/>
          <p:nvPr/>
        </p:nvSpPr>
        <p:spPr>
          <a:xfrm>
            <a:off x="0" y="2190375"/>
            <a:ext cx="9144000" cy="1197000"/>
          </a:xfrm>
          <a:prstGeom prst="rect">
            <a:avLst/>
          </a:prstGeom>
          <a:no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6000"/>
              <a:buFont typeface="Arial"/>
              <a:buNone/>
            </a:pPr>
            <a:r>
              <a:rPr lang="en" sz="6000" b="0" i="0" u="none" strike="noStrike" cap="none">
                <a:solidFill>
                  <a:srgbClr val="FFFFFF"/>
                </a:solidFill>
                <a:latin typeface="Google Sans"/>
                <a:ea typeface="Google Sans"/>
                <a:cs typeface="Google Sans"/>
                <a:sym typeface="Google Sans"/>
              </a:rPr>
              <a:t>Thank You</a:t>
            </a:r>
            <a:endParaRPr sz="6000" b="0" i="0" u="none" strike="noStrike" cap="none">
              <a:solidFill>
                <a:srgbClr val="FFFFFF"/>
              </a:solidFill>
              <a:latin typeface="Google Sans"/>
              <a:ea typeface="Google Sans"/>
              <a:cs typeface="Google Sans"/>
              <a:sym typeface="Google Sans"/>
            </a:endParaRPr>
          </a:p>
        </p:txBody>
      </p:sp>
      <p:sp>
        <p:nvSpPr>
          <p:cNvPr id="542" name="Google Shape;542;p6"/>
          <p:cNvSpPr/>
          <p:nvPr/>
        </p:nvSpPr>
        <p:spPr>
          <a:xfrm>
            <a:off x="276350" y="4576075"/>
            <a:ext cx="1016100" cy="406500"/>
          </a:xfrm>
          <a:prstGeom prst="rect">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6"/>
          <p:cNvSpPr/>
          <p:nvPr/>
        </p:nvSpPr>
        <p:spPr>
          <a:xfrm>
            <a:off x="7754100" y="146325"/>
            <a:ext cx="1276200" cy="406500"/>
          </a:xfrm>
          <a:prstGeom prst="rect">
            <a:avLst/>
          </a:prstGeom>
          <a:solidFill>
            <a:srgbClr val="4285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44" name="Google Shape;544;p6"/>
          <p:cNvGrpSpPr/>
          <p:nvPr/>
        </p:nvGrpSpPr>
        <p:grpSpPr>
          <a:xfrm>
            <a:off x="8469122" y="4803781"/>
            <a:ext cx="420491" cy="137010"/>
            <a:chOff x="0" y="0"/>
            <a:chExt cx="2077525" cy="676925"/>
          </a:xfrm>
        </p:grpSpPr>
        <p:sp>
          <p:nvSpPr>
            <p:cNvPr id="545" name="Google Shape;545;p6"/>
            <p:cNvSpPr/>
            <p:nvPr/>
          </p:nvSpPr>
          <p:spPr>
            <a:xfrm>
              <a:off x="0" y="0"/>
              <a:ext cx="511375" cy="524800"/>
            </a:xfrm>
            <a:custGeom>
              <a:avLst/>
              <a:gdLst/>
              <a:ahLst/>
              <a:cxnLst/>
              <a:rect l="l" t="t" r="r" b="b"/>
              <a:pathLst>
                <a:path w="20455" h="20992" extrusionOk="0">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6" name="Google Shape;546;p6"/>
            <p:cNvSpPr/>
            <p:nvPr/>
          </p:nvSpPr>
          <p:spPr>
            <a:xfrm>
              <a:off x="54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7" name="Google Shape;547;p6"/>
            <p:cNvSpPr/>
            <p:nvPr/>
          </p:nvSpPr>
          <p:spPr>
            <a:xfrm>
              <a:off x="910400" y="187300"/>
              <a:ext cx="339200" cy="337950"/>
            </a:xfrm>
            <a:custGeom>
              <a:avLst/>
              <a:gdLst/>
              <a:ahLst/>
              <a:cxnLst/>
              <a:rect l="l" t="t" r="r" b="b"/>
              <a:pathLst>
                <a:path w="13568" h="13518" extrusionOk="0">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8" name="Google Shape;548;p6"/>
            <p:cNvSpPr/>
            <p:nvPr/>
          </p:nvSpPr>
          <p:spPr>
            <a:xfrm>
              <a:off x="1280400" y="187325"/>
              <a:ext cx="323850" cy="489600"/>
            </a:xfrm>
            <a:custGeom>
              <a:avLst/>
              <a:gdLst/>
              <a:ahLst/>
              <a:cxnLst/>
              <a:rect l="l" t="t" r="r" b="b"/>
              <a:pathLst>
                <a:path w="12954" h="19584" extrusionOk="0">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49" name="Google Shape;549;p6"/>
            <p:cNvSpPr/>
            <p:nvPr/>
          </p:nvSpPr>
          <p:spPr>
            <a:xfrm>
              <a:off x="1655750" y="20000"/>
              <a:ext cx="74250" cy="495000"/>
            </a:xfrm>
            <a:custGeom>
              <a:avLst/>
              <a:gdLst/>
              <a:ahLst/>
              <a:cxnLst/>
              <a:rect l="l" t="t" r="r" b="b"/>
              <a:pathLst>
                <a:path w="2970" h="19800" extrusionOk="0">
                  <a:moveTo>
                    <a:pt x="2970" y="0"/>
                  </a:moveTo>
                  <a:lnTo>
                    <a:pt x="2970" y="19800"/>
                  </a:lnTo>
                  <a:lnTo>
                    <a:pt x="0" y="19800"/>
                  </a:lnTo>
                  <a:lnTo>
                    <a:pt x="0" y="0"/>
                  </a:lnTo>
                  <a:lnTo>
                    <a:pt x="2970" y="0"/>
                  </a:ln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sp>
          <p:nvSpPr>
            <p:cNvPr id="550" name="Google Shape;550;p6"/>
            <p:cNvSpPr/>
            <p:nvPr/>
          </p:nvSpPr>
          <p:spPr>
            <a:xfrm>
              <a:off x="1765825" y="187275"/>
              <a:ext cx="311700" cy="337950"/>
            </a:xfrm>
            <a:custGeom>
              <a:avLst/>
              <a:gdLst/>
              <a:ahLst/>
              <a:cxnLst/>
              <a:rect l="l" t="t" r="r" b="b"/>
              <a:pathLst>
                <a:path w="12468" h="13518" extrusionOk="0">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595959"/>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Google GBO Template (with 12 Column Grid Layout)">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9100</TotalTime>
  <Words>995</Words>
  <Application>Microsoft Macintosh PowerPoint</Application>
  <PresentationFormat>On-screen Show (16:9)</PresentationFormat>
  <Paragraphs>55</Paragraphs>
  <Slides>8</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Google Sans</vt:lpstr>
      <vt:lpstr>Times New Roman</vt:lpstr>
      <vt:lpstr>Google Sans Medium</vt:lpstr>
      <vt:lpstr>Roboto</vt:lpstr>
      <vt:lpstr>Helvetica Neue Light</vt:lpstr>
      <vt:lpstr>Arial</vt:lpstr>
      <vt:lpstr>Google GBO Template (with 12 Column Grid Layout)</vt:lpstr>
      <vt:lpstr>PowerPoint Presentation</vt:lpstr>
      <vt:lpstr>Reachability Enhancement  for Emergency messaging service </vt:lpstr>
      <vt:lpstr>Reachability Enhancement  for Emergency messaging service </vt:lpstr>
      <vt:lpstr>Proposal for 5G-A in R20</vt:lpstr>
      <vt:lpstr>The transition to the 6G era</vt:lpstr>
      <vt:lpstr>Use Cases</vt:lpstr>
      <vt:lpstr>Proposal for 6G study in R20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Google - Ellen Liao v5</cp:lastModifiedBy>
  <cp:revision>196</cp:revision>
  <cp:lastPrinted>2023-11-05T19:35:54Z</cp:lastPrinted>
  <dcterms:modified xsi:type="dcterms:W3CDTF">2025-02-07T21:12:47Z</dcterms:modified>
</cp:coreProperties>
</file>