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4" r:id="rId2"/>
  </p:sldMasterIdLst>
  <p:notesMasterIdLst>
    <p:notesMasterId r:id="rId8"/>
  </p:notesMasterIdLst>
  <p:handoutMasterIdLst>
    <p:handoutMasterId r:id="rId9"/>
  </p:handoutMasterIdLst>
  <p:sldIdLst>
    <p:sldId id="514" r:id="rId3"/>
    <p:sldId id="515" r:id="rId4"/>
    <p:sldId id="518" r:id="rId5"/>
    <p:sldId id="522" r:id="rId6"/>
    <p:sldId id="523" r:id="rId7"/>
  </p:sldIdLst>
  <p:sldSz cx="12192000" cy="6858000"/>
  <p:notesSz cx="9144000" cy="6858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57" userDrawn="1">
          <p15:clr>
            <a:srgbClr val="A4A3A4"/>
          </p15:clr>
        </p15:guide>
        <p15:guide id="2" pos="306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E75"/>
    <a:srgbClr val="03AFED"/>
    <a:srgbClr val="400053"/>
    <a:srgbClr val="F22CB2"/>
    <a:srgbClr val="2D55D6"/>
    <a:srgbClr val="C2006F"/>
    <a:srgbClr val="00003E"/>
    <a:srgbClr val="240062"/>
    <a:srgbClr val="200049"/>
    <a:srgbClr val="000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0" autoAdjust="0"/>
    <p:restoredTop sz="97377" autoAdjust="0"/>
  </p:normalViewPr>
  <p:slideViewPr>
    <p:cSldViewPr snapToGrid="0">
      <p:cViewPr varScale="1">
        <p:scale>
          <a:sx n="161" d="100"/>
          <a:sy n="161" d="100"/>
        </p:scale>
        <p:origin x="596" y="100"/>
      </p:cViewPr>
      <p:guideLst>
        <p:guide orient="horz" pos="3557"/>
        <p:guide pos="30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BA8B6-A5AF-4D4E-8522-F2DFFEB83F76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F23E7-6E27-48DE-AC9B-66C8794E48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43907-27A6-4EC5-A6C8-A940BBA718F3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C8420-4606-4EA2-A5EC-4557BF9BD8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C8420-4606-4EA2-A5EC-4557BF9BD8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766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6247" indent="0" algn="ctr">
              <a:buNone/>
              <a:defRPr/>
            </a:lvl8pPr>
            <a:lvl9pPr marL="487583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23362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charset="0"/>
              </a:rPr>
              <a:t>2025</a:t>
            </a:r>
            <a:endParaRPr lang="en-GB" altLang="en-US" sz="800" dirty="0">
              <a:ln w="0"/>
              <a:latin typeface="Calibri" panose="020F050202020403020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charset="0"/>
              </a:rPr>
              <a:t>‹#›</a:t>
            </a:fld>
            <a:endParaRPr lang="en-GB" altLang="en-US" sz="1400" dirty="0">
              <a:latin typeface="Calibri" panose="020F050202020403020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" panose="020B0604020202020204"/>
              </a:rPr>
              <a:t>3GPP TSG-SA WG1 Meeting #109 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" panose="020B0604020202020204"/>
              </a:rPr>
              <a:t>Athens, Greece, 17-21 February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S1-250155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9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charset="0"/>
              </a:rPr>
              <a:t>2025</a:t>
            </a:r>
            <a:endParaRPr lang="en-GB" altLang="en-US" sz="800" dirty="0">
              <a:ln w="0"/>
              <a:latin typeface="Calibri" panose="020F050202020403020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charset="0"/>
              </a:rPr>
              <a:t>‹#›</a:t>
            </a:fld>
            <a:endParaRPr lang="en-GB" altLang="en-US" sz="1400" dirty="0">
              <a:latin typeface="Calibri" panose="020F050202020403020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" panose="020B0604020202020204"/>
              </a:rPr>
              <a:t>3GPP TSG-SA WG1 Meeting #109 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" panose="020B0604020202020204"/>
              </a:rPr>
              <a:t>Athens, Greece, 17-21 February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S1-250155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/>
          <p:nvPr/>
        </p:nvSpPr>
        <p:spPr bwMode="auto">
          <a:xfrm>
            <a:off x="1392513" y="2566306"/>
            <a:ext cx="8949861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GB" altLang="en-US" dirty="0"/>
              <a:t/>
            </a:r>
            <a:br>
              <a:rPr lang="en-GB" altLang="en-US" dirty="0"/>
            </a:br>
            <a:r>
              <a:rPr lang="en-US" altLang="en-GB" sz="5400" b="1" smtClean="0">
                <a:latin typeface="+mj-lt"/>
              </a:rPr>
              <a:t>Discussion </a:t>
            </a:r>
            <a:r>
              <a:rPr lang="en-US" altLang="en-GB" sz="5400" b="1" dirty="0">
                <a:latin typeface="+mj-lt"/>
              </a:rPr>
              <a:t>Paper on</a:t>
            </a:r>
          </a:p>
          <a:p>
            <a:pPr marL="0" indent="0" algn="ctr" eaLnBrk="1" hangingPunct="1">
              <a:buFontTx/>
              <a:buNone/>
            </a:pPr>
            <a:r>
              <a:rPr lang="en-US" altLang="en-GB" sz="5400" b="1" dirty="0" smtClean="0">
                <a:latin typeface="+mj-lt"/>
              </a:rPr>
              <a:t>Network Simplification</a:t>
            </a:r>
            <a:endParaRPr lang="en-GB" altLang="en-US" sz="4800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US" altLang="en-GB" b="1" dirty="0">
                <a:latin typeface="+mj-lt"/>
              </a:rPr>
              <a:t>China </a:t>
            </a:r>
            <a:r>
              <a:rPr lang="en-US" altLang="en-GB" b="1" dirty="0" smtClean="0">
                <a:latin typeface="+mj-lt"/>
              </a:rPr>
              <a:t>Telecom</a:t>
            </a:r>
            <a:endParaRPr lang="en-US" altLang="en-GB" b="1" dirty="0">
              <a:latin typeface="+mj-lt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595296"/>
            <a:ext cx="10515600" cy="1104917"/>
          </a:xfr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dirty="0" smtClean="0">
                <a:sym typeface="+mn-lt"/>
              </a:rPr>
              <a:t>Motivations for Network Simplification</a:t>
            </a:r>
            <a:endParaRPr lang="en-US" altLang="zh-CN" sz="2800" dirty="0"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151" y="1804059"/>
            <a:ext cx="11505697" cy="4255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Current 5G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3GPP defined 40+NFs and 80+interfaces, and the network architecture and topology are both very complex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The complexity of the network leads to three main problems: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Problem 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Deploying network and network management are relatively complex, resulting in high operational and management costs.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The network is not optimization enough.</a:t>
            </a:r>
            <a:endParaRPr lang="en-US" altLang="zh-CN" sz="1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Problem 2: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It is difficult to identify which network element the fault occurred in, and the recovery time is long, usually taking several hours to tens of hours.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The network is not robust enough.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Problem 3: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When upgrading network features, there are multiple network NFs that need to be upgraded, and the cycle time is long, usually taking several weeks to several months. Also the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‘state’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in network elements is problem as well. Because of network state </a:t>
            </a:r>
            <a:r>
              <a:rPr lang="en-US" altLang="zh-CN" sz="1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140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e.g.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data related to subscribers/users/ongoing sessions), you cannot simply switch traffic from one network node to another. This means that you can only do upgrades or changes to your network in non-busy hours. And there are no non-busy hours anymore. 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The network is not agile enough.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6G requirement: Supports six major scenarios, </a:t>
            </a: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avoids network complexity through innovation and optimization of network design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"/>
          <p:cNvSpPr>
            <a:spLocks noGrp="1"/>
          </p:cNvSpPr>
          <p:nvPr>
            <p:ph type="title"/>
          </p:nvPr>
        </p:nvSpPr>
        <p:spPr>
          <a:xfrm>
            <a:off x="0" y="595296"/>
            <a:ext cx="10515600" cy="1104917"/>
          </a:xfr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dirty="0" smtClean="0">
                <a:sym typeface="+mn-lt"/>
              </a:rPr>
              <a:t>Definitions &amp; Potential </a:t>
            </a:r>
            <a:r>
              <a:rPr lang="en-US" altLang="zh-CN" sz="2800" dirty="0">
                <a:sym typeface="+mn-lt"/>
              </a:rPr>
              <a:t>S</a:t>
            </a:r>
            <a:r>
              <a:rPr lang="en-US" altLang="zh-CN" sz="2800" dirty="0" smtClean="0">
                <a:sym typeface="+mn-lt"/>
              </a:rPr>
              <a:t>tandard Work</a:t>
            </a:r>
            <a:endParaRPr lang="en-US" altLang="zh-CN" sz="2800" dirty="0"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9689" y="1795004"/>
            <a:ext cx="11485225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Definition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network simplification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Simplification 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 simplification of the operation management interface and interoperability with different vendors, 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 reduction in user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experience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Network Simplification </a:t>
            </a:r>
            <a:r>
              <a: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functional reconstruction of NF, </a:t>
            </a:r>
            <a:r>
              <a:rPr lang="en-US" altLang="zh-CN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the pruning or simple merging of NF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functions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Network Simplification </a:t>
            </a:r>
            <a:r>
              <a: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reduce the NF types, interfaces, and procedures, but will </a:t>
            </a:r>
            <a:r>
              <a:rPr lang="en-US" altLang="zh-CN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reduce network and UE functionalities and capabilities</a:t>
            </a:r>
          </a:p>
        </p:txBody>
      </p:sp>
      <p:sp>
        <p:nvSpPr>
          <p:cNvPr id="11" name="矩形 10"/>
          <p:cNvSpPr/>
          <p:nvPr/>
        </p:nvSpPr>
        <p:spPr>
          <a:xfrm>
            <a:off x="619689" y="3237213"/>
            <a:ext cx="11344302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Potential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standard work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SA1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Clarify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terminology, including definitions of network simplification,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state, network flexibility, and the characteristics they present.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Describe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operational scenarios and use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cases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clarify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Operator's requirements.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SA2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Optimize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NF function design to reduce redundancy; Concentrate data and reduce the number of data interactions; Reduce serial processing and increase parallel processing</a:t>
            </a:r>
            <a:endParaRPr lang="en-US" altLang="zh-CN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mechanism to achieve menu based function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customization , expand NF like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building blocks, and support for hot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plug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feature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Make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networks/network elements smarter, simplify through AI methods, support intelligent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native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ubiquitous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058605" y="4895358"/>
            <a:ext cx="2590966" cy="1432034"/>
            <a:chOff x="8453984" y="5229488"/>
            <a:chExt cx="2590966" cy="1432034"/>
          </a:xfrm>
        </p:grpSpPr>
        <p:sp>
          <p:nvSpPr>
            <p:cNvPr id="13" name="iconfont-1188-868549"/>
            <p:cNvSpPr/>
            <p:nvPr/>
          </p:nvSpPr>
          <p:spPr>
            <a:xfrm>
              <a:off x="8453984" y="6079200"/>
              <a:ext cx="557893" cy="393440"/>
            </a:xfrm>
            <a:custGeom>
              <a:avLst/>
              <a:gdLst>
                <a:gd name="T0" fmla="*/ 8328 w 12797"/>
                <a:gd name="T1" fmla="*/ 1640 h 12547"/>
                <a:gd name="T2" fmla="*/ 7640 w 12797"/>
                <a:gd name="T3" fmla="*/ 15 h 12547"/>
                <a:gd name="T4" fmla="*/ 2703 w 12797"/>
                <a:gd name="T5" fmla="*/ 2578 h 12547"/>
                <a:gd name="T6" fmla="*/ 984 w 12797"/>
                <a:gd name="T7" fmla="*/ 3218 h 12547"/>
                <a:gd name="T8" fmla="*/ 718 w 12797"/>
                <a:gd name="T9" fmla="*/ 7906 h 12547"/>
                <a:gd name="T10" fmla="*/ 984 w 12797"/>
                <a:gd name="T11" fmla="*/ 9843 h 12547"/>
                <a:gd name="T12" fmla="*/ 5406 w 12797"/>
                <a:gd name="T13" fmla="*/ 11531 h 12547"/>
                <a:gd name="T14" fmla="*/ 6390 w 12797"/>
                <a:gd name="T15" fmla="*/ 12547 h 12547"/>
                <a:gd name="T16" fmla="*/ 11203 w 12797"/>
                <a:gd name="T17" fmla="*/ 9218 h 12547"/>
                <a:gd name="T18" fmla="*/ 12797 w 12797"/>
                <a:gd name="T19" fmla="*/ 8375 h 12547"/>
                <a:gd name="T20" fmla="*/ 7578 w 12797"/>
                <a:gd name="T21" fmla="*/ 484 h 12547"/>
                <a:gd name="T22" fmla="*/ 7578 w 12797"/>
                <a:gd name="T23" fmla="*/ 1453 h 12547"/>
                <a:gd name="T24" fmla="*/ 7578 w 12797"/>
                <a:gd name="T25" fmla="*/ 484 h 12547"/>
                <a:gd name="T26" fmla="*/ 5031 w 12797"/>
                <a:gd name="T27" fmla="*/ 4547 h 12547"/>
                <a:gd name="T28" fmla="*/ 7312 w 12797"/>
                <a:gd name="T29" fmla="*/ 1922 h 12547"/>
                <a:gd name="T30" fmla="*/ 7234 w 12797"/>
                <a:gd name="T31" fmla="*/ 6359 h 12547"/>
                <a:gd name="T32" fmla="*/ 7015 w 12797"/>
                <a:gd name="T33" fmla="*/ 8187 h 12547"/>
                <a:gd name="T34" fmla="*/ 6703 w 12797"/>
                <a:gd name="T35" fmla="*/ 6093 h 12547"/>
                <a:gd name="T36" fmla="*/ 4906 w 12797"/>
                <a:gd name="T37" fmla="*/ 8343 h 12547"/>
                <a:gd name="T38" fmla="*/ 4734 w 12797"/>
                <a:gd name="T39" fmla="*/ 4953 h 12547"/>
                <a:gd name="T40" fmla="*/ 6797 w 12797"/>
                <a:gd name="T41" fmla="*/ 1578 h 12547"/>
                <a:gd name="T42" fmla="*/ 4640 w 12797"/>
                <a:gd name="T43" fmla="*/ 4312 h 12547"/>
                <a:gd name="T44" fmla="*/ 2890 w 12797"/>
                <a:gd name="T45" fmla="*/ 3187 h 12547"/>
                <a:gd name="T46" fmla="*/ 6797 w 12797"/>
                <a:gd name="T47" fmla="*/ 1578 h 12547"/>
                <a:gd name="T48" fmla="*/ 4359 w 12797"/>
                <a:gd name="T49" fmla="*/ 4640 h 12547"/>
                <a:gd name="T50" fmla="*/ 2718 w 12797"/>
                <a:gd name="T51" fmla="*/ 3765 h 12547"/>
                <a:gd name="T52" fmla="*/ 1437 w 12797"/>
                <a:gd name="T53" fmla="*/ 3187 h 12547"/>
                <a:gd name="T54" fmla="*/ 2406 w 12797"/>
                <a:gd name="T55" fmla="*/ 3187 h 12547"/>
                <a:gd name="T56" fmla="*/ 1437 w 12797"/>
                <a:gd name="T57" fmla="*/ 3187 h 12547"/>
                <a:gd name="T58" fmla="*/ 468 w 12797"/>
                <a:gd name="T59" fmla="*/ 8843 h 12547"/>
                <a:gd name="T60" fmla="*/ 1437 w 12797"/>
                <a:gd name="T61" fmla="*/ 8843 h 12547"/>
                <a:gd name="T62" fmla="*/ 1500 w 12797"/>
                <a:gd name="T63" fmla="*/ 8000 h 12547"/>
                <a:gd name="T64" fmla="*/ 2140 w 12797"/>
                <a:gd name="T65" fmla="*/ 4125 h 12547"/>
                <a:gd name="T66" fmla="*/ 3234 w 12797"/>
                <a:gd name="T67" fmla="*/ 5984 h 12547"/>
                <a:gd name="T68" fmla="*/ 1812 w 12797"/>
                <a:gd name="T69" fmla="*/ 8343 h 12547"/>
                <a:gd name="T70" fmla="*/ 4312 w 12797"/>
                <a:gd name="T71" fmla="*/ 8406 h 12547"/>
                <a:gd name="T72" fmla="*/ 1812 w 12797"/>
                <a:gd name="T73" fmla="*/ 8343 h 12547"/>
                <a:gd name="T74" fmla="*/ 2000 w 12797"/>
                <a:gd name="T75" fmla="*/ 9047 h 12547"/>
                <a:gd name="T76" fmla="*/ 5484 w 12797"/>
                <a:gd name="T77" fmla="*/ 10922 h 12547"/>
                <a:gd name="T78" fmla="*/ 5093 w 12797"/>
                <a:gd name="T79" fmla="*/ 8890 h 12547"/>
                <a:gd name="T80" fmla="*/ 6172 w 12797"/>
                <a:gd name="T81" fmla="*/ 10562 h 12547"/>
                <a:gd name="T82" fmla="*/ 5093 w 12797"/>
                <a:gd name="T83" fmla="*/ 8890 h 12547"/>
                <a:gd name="T84" fmla="*/ 5875 w 12797"/>
                <a:gd name="T85" fmla="*/ 11547 h 12547"/>
                <a:gd name="T86" fmla="*/ 6843 w 12797"/>
                <a:gd name="T87" fmla="*/ 11547 h 12547"/>
                <a:gd name="T88" fmla="*/ 7156 w 12797"/>
                <a:gd name="T89" fmla="*/ 11000 h 12547"/>
                <a:gd name="T90" fmla="*/ 6890 w 12797"/>
                <a:gd name="T91" fmla="*/ 8812 h 12547"/>
                <a:gd name="T92" fmla="*/ 10875 w 12797"/>
                <a:gd name="T93" fmla="*/ 8828 h 12547"/>
                <a:gd name="T94" fmla="*/ 10890 w 12797"/>
                <a:gd name="T95" fmla="*/ 7875 h 12547"/>
                <a:gd name="T96" fmla="*/ 7797 w 12797"/>
                <a:gd name="T97" fmla="*/ 1937 h 12547"/>
                <a:gd name="T98" fmla="*/ 11250 w 12797"/>
                <a:gd name="T99" fmla="*/ 7484 h 12547"/>
                <a:gd name="T100" fmla="*/ 11750 w 12797"/>
                <a:gd name="T101" fmla="*/ 8843 h 12547"/>
                <a:gd name="T102" fmla="*/ 11750 w 12797"/>
                <a:gd name="T103" fmla="*/ 7875 h 12547"/>
                <a:gd name="T104" fmla="*/ 11750 w 12797"/>
                <a:gd name="T105" fmla="*/ 8843 h 1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7" h="12547">
                  <a:moveTo>
                    <a:pt x="11843" y="7375"/>
                  </a:moveTo>
                  <a:cubicBezTo>
                    <a:pt x="11812" y="7375"/>
                    <a:pt x="8328" y="1640"/>
                    <a:pt x="8328" y="1640"/>
                  </a:cubicBezTo>
                  <a:cubicBezTo>
                    <a:pt x="8531" y="1468"/>
                    <a:pt x="8593" y="1281"/>
                    <a:pt x="8593" y="1000"/>
                  </a:cubicBezTo>
                  <a:cubicBezTo>
                    <a:pt x="8593" y="468"/>
                    <a:pt x="8172" y="31"/>
                    <a:pt x="7640" y="15"/>
                  </a:cubicBezTo>
                  <a:cubicBezTo>
                    <a:pt x="6609" y="0"/>
                    <a:pt x="6578" y="1078"/>
                    <a:pt x="6609" y="1125"/>
                  </a:cubicBezTo>
                  <a:lnTo>
                    <a:pt x="2703" y="2578"/>
                  </a:lnTo>
                  <a:cubicBezTo>
                    <a:pt x="2531" y="2328"/>
                    <a:pt x="2281" y="2234"/>
                    <a:pt x="1968" y="2234"/>
                  </a:cubicBezTo>
                  <a:cubicBezTo>
                    <a:pt x="1422" y="2234"/>
                    <a:pt x="984" y="2672"/>
                    <a:pt x="984" y="3218"/>
                  </a:cubicBezTo>
                  <a:cubicBezTo>
                    <a:pt x="984" y="3656"/>
                    <a:pt x="1218" y="4031"/>
                    <a:pt x="1609" y="4156"/>
                  </a:cubicBezTo>
                  <a:lnTo>
                    <a:pt x="718" y="7906"/>
                  </a:lnTo>
                  <a:cubicBezTo>
                    <a:pt x="281" y="8000"/>
                    <a:pt x="0" y="8390"/>
                    <a:pt x="0" y="8859"/>
                  </a:cubicBezTo>
                  <a:cubicBezTo>
                    <a:pt x="0" y="9406"/>
                    <a:pt x="437" y="9843"/>
                    <a:pt x="984" y="9843"/>
                  </a:cubicBezTo>
                  <a:cubicBezTo>
                    <a:pt x="1281" y="9843"/>
                    <a:pt x="1547" y="9718"/>
                    <a:pt x="1750" y="9500"/>
                  </a:cubicBezTo>
                  <a:lnTo>
                    <a:pt x="5406" y="11531"/>
                  </a:lnTo>
                  <a:lnTo>
                    <a:pt x="5406" y="11562"/>
                  </a:lnTo>
                  <a:cubicBezTo>
                    <a:pt x="5406" y="12109"/>
                    <a:pt x="5843" y="12547"/>
                    <a:pt x="6390" y="12547"/>
                  </a:cubicBezTo>
                  <a:cubicBezTo>
                    <a:pt x="6984" y="12547"/>
                    <a:pt x="7375" y="12015"/>
                    <a:pt x="7312" y="11500"/>
                  </a:cubicBezTo>
                  <a:lnTo>
                    <a:pt x="11203" y="9218"/>
                  </a:lnTo>
                  <a:cubicBezTo>
                    <a:pt x="11375" y="9343"/>
                    <a:pt x="11593" y="9359"/>
                    <a:pt x="11812" y="9359"/>
                  </a:cubicBezTo>
                  <a:cubicBezTo>
                    <a:pt x="12359" y="9359"/>
                    <a:pt x="12797" y="8922"/>
                    <a:pt x="12797" y="8375"/>
                  </a:cubicBezTo>
                  <a:cubicBezTo>
                    <a:pt x="12781" y="7875"/>
                    <a:pt x="12328" y="7359"/>
                    <a:pt x="11843" y="7375"/>
                  </a:cubicBezTo>
                  <a:close/>
                  <a:moveTo>
                    <a:pt x="7578" y="484"/>
                  </a:moveTo>
                  <a:cubicBezTo>
                    <a:pt x="7843" y="484"/>
                    <a:pt x="8062" y="703"/>
                    <a:pt x="8062" y="968"/>
                  </a:cubicBezTo>
                  <a:cubicBezTo>
                    <a:pt x="8062" y="1234"/>
                    <a:pt x="7843" y="1453"/>
                    <a:pt x="7578" y="1453"/>
                  </a:cubicBezTo>
                  <a:cubicBezTo>
                    <a:pt x="7312" y="1453"/>
                    <a:pt x="7093" y="1234"/>
                    <a:pt x="7093" y="968"/>
                  </a:cubicBezTo>
                  <a:cubicBezTo>
                    <a:pt x="7093" y="718"/>
                    <a:pt x="7312" y="484"/>
                    <a:pt x="7578" y="484"/>
                  </a:cubicBezTo>
                  <a:close/>
                  <a:moveTo>
                    <a:pt x="6812" y="5578"/>
                  </a:moveTo>
                  <a:lnTo>
                    <a:pt x="5031" y="4547"/>
                  </a:lnTo>
                  <a:lnTo>
                    <a:pt x="7312" y="1922"/>
                  </a:lnTo>
                  <a:cubicBezTo>
                    <a:pt x="7343" y="1922"/>
                    <a:pt x="7265" y="1922"/>
                    <a:pt x="7312" y="1922"/>
                  </a:cubicBezTo>
                  <a:lnTo>
                    <a:pt x="6812" y="5578"/>
                  </a:lnTo>
                  <a:close/>
                  <a:moveTo>
                    <a:pt x="7234" y="6359"/>
                  </a:moveTo>
                  <a:lnTo>
                    <a:pt x="10265" y="8062"/>
                  </a:lnTo>
                  <a:lnTo>
                    <a:pt x="7015" y="8187"/>
                  </a:lnTo>
                  <a:lnTo>
                    <a:pt x="7234" y="6359"/>
                  </a:lnTo>
                  <a:close/>
                  <a:moveTo>
                    <a:pt x="6703" y="6093"/>
                  </a:moveTo>
                  <a:lnTo>
                    <a:pt x="6484" y="8265"/>
                  </a:lnTo>
                  <a:lnTo>
                    <a:pt x="4906" y="8343"/>
                  </a:lnTo>
                  <a:lnTo>
                    <a:pt x="3812" y="6078"/>
                  </a:lnTo>
                  <a:lnTo>
                    <a:pt x="4734" y="4953"/>
                  </a:lnTo>
                  <a:lnTo>
                    <a:pt x="6703" y="6093"/>
                  </a:lnTo>
                  <a:close/>
                  <a:moveTo>
                    <a:pt x="6797" y="1578"/>
                  </a:moveTo>
                  <a:cubicBezTo>
                    <a:pt x="6828" y="1625"/>
                    <a:pt x="6875" y="1656"/>
                    <a:pt x="6890" y="1703"/>
                  </a:cubicBezTo>
                  <a:lnTo>
                    <a:pt x="4640" y="4312"/>
                  </a:lnTo>
                  <a:lnTo>
                    <a:pt x="2890" y="3312"/>
                  </a:lnTo>
                  <a:lnTo>
                    <a:pt x="2890" y="3187"/>
                  </a:lnTo>
                  <a:cubicBezTo>
                    <a:pt x="2890" y="3140"/>
                    <a:pt x="2890" y="3062"/>
                    <a:pt x="2859" y="3015"/>
                  </a:cubicBezTo>
                  <a:lnTo>
                    <a:pt x="6797" y="1578"/>
                  </a:lnTo>
                  <a:close/>
                  <a:moveTo>
                    <a:pt x="2750" y="3734"/>
                  </a:moveTo>
                  <a:lnTo>
                    <a:pt x="4359" y="4640"/>
                  </a:lnTo>
                  <a:lnTo>
                    <a:pt x="3547" y="5578"/>
                  </a:lnTo>
                  <a:lnTo>
                    <a:pt x="2718" y="3765"/>
                  </a:lnTo>
                  <a:lnTo>
                    <a:pt x="2750" y="3734"/>
                  </a:lnTo>
                  <a:close/>
                  <a:moveTo>
                    <a:pt x="1437" y="3187"/>
                  </a:moveTo>
                  <a:cubicBezTo>
                    <a:pt x="1437" y="2922"/>
                    <a:pt x="1656" y="2703"/>
                    <a:pt x="1922" y="2703"/>
                  </a:cubicBezTo>
                  <a:cubicBezTo>
                    <a:pt x="2187" y="2703"/>
                    <a:pt x="2406" y="2922"/>
                    <a:pt x="2406" y="3187"/>
                  </a:cubicBezTo>
                  <a:cubicBezTo>
                    <a:pt x="2406" y="3453"/>
                    <a:pt x="2187" y="3672"/>
                    <a:pt x="1922" y="3672"/>
                  </a:cubicBezTo>
                  <a:cubicBezTo>
                    <a:pt x="1656" y="3672"/>
                    <a:pt x="1437" y="3468"/>
                    <a:pt x="1437" y="3187"/>
                  </a:cubicBezTo>
                  <a:close/>
                  <a:moveTo>
                    <a:pt x="953" y="9328"/>
                  </a:moveTo>
                  <a:cubicBezTo>
                    <a:pt x="687" y="9328"/>
                    <a:pt x="468" y="9109"/>
                    <a:pt x="468" y="8843"/>
                  </a:cubicBezTo>
                  <a:cubicBezTo>
                    <a:pt x="468" y="8578"/>
                    <a:pt x="687" y="8359"/>
                    <a:pt x="953" y="8359"/>
                  </a:cubicBezTo>
                  <a:cubicBezTo>
                    <a:pt x="1218" y="8359"/>
                    <a:pt x="1437" y="8578"/>
                    <a:pt x="1437" y="8843"/>
                  </a:cubicBezTo>
                  <a:cubicBezTo>
                    <a:pt x="1437" y="9109"/>
                    <a:pt x="1218" y="9328"/>
                    <a:pt x="953" y="9328"/>
                  </a:cubicBezTo>
                  <a:close/>
                  <a:moveTo>
                    <a:pt x="1500" y="8000"/>
                  </a:moveTo>
                  <a:cubicBezTo>
                    <a:pt x="1422" y="7953"/>
                    <a:pt x="1359" y="7922"/>
                    <a:pt x="1250" y="7875"/>
                  </a:cubicBezTo>
                  <a:lnTo>
                    <a:pt x="2140" y="4125"/>
                  </a:lnTo>
                  <a:cubicBezTo>
                    <a:pt x="2218" y="4093"/>
                    <a:pt x="2265" y="4125"/>
                    <a:pt x="2343" y="4093"/>
                  </a:cubicBezTo>
                  <a:lnTo>
                    <a:pt x="3234" y="5984"/>
                  </a:lnTo>
                  <a:lnTo>
                    <a:pt x="1500" y="8000"/>
                  </a:lnTo>
                  <a:close/>
                  <a:moveTo>
                    <a:pt x="1812" y="8343"/>
                  </a:moveTo>
                  <a:lnTo>
                    <a:pt x="3422" y="6422"/>
                  </a:lnTo>
                  <a:lnTo>
                    <a:pt x="4312" y="8406"/>
                  </a:lnTo>
                  <a:lnTo>
                    <a:pt x="1859" y="8515"/>
                  </a:lnTo>
                  <a:cubicBezTo>
                    <a:pt x="1812" y="8422"/>
                    <a:pt x="1859" y="8422"/>
                    <a:pt x="1812" y="8343"/>
                  </a:cubicBezTo>
                  <a:close/>
                  <a:moveTo>
                    <a:pt x="5500" y="10984"/>
                  </a:moveTo>
                  <a:lnTo>
                    <a:pt x="2000" y="9047"/>
                  </a:lnTo>
                  <a:lnTo>
                    <a:pt x="4547" y="8906"/>
                  </a:lnTo>
                  <a:lnTo>
                    <a:pt x="5484" y="10922"/>
                  </a:lnTo>
                  <a:cubicBezTo>
                    <a:pt x="5468" y="10968"/>
                    <a:pt x="5515" y="10922"/>
                    <a:pt x="5500" y="10984"/>
                  </a:cubicBezTo>
                  <a:close/>
                  <a:moveTo>
                    <a:pt x="5093" y="8890"/>
                  </a:moveTo>
                  <a:lnTo>
                    <a:pt x="6390" y="8812"/>
                  </a:lnTo>
                  <a:lnTo>
                    <a:pt x="6172" y="10562"/>
                  </a:lnTo>
                  <a:cubicBezTo>
                    <a:pt x="6078" y="10593"/>
                    <a:pt x="6000" y="10609"/>
                    <a:pt x="5922" y="10640"/>
                  </a:cubicBezTo>
                  <a:lnTo>
                    <a:pt x="5093" y="8890"/>
                  </a:lnTo>
                  <a:close/>
                  <a:moveTo>
                    <a:pt x="6359" y="12031"/>
                  </a:moveTo>
                  <a:cubicBezTo>
                    <a:pt x="6093" y="12031"/>
                    <a:pt x="5875" y="11812"/>
                    <a:pt x="5875" y="11547"/>
                  </a:cubicBezTo>
                  <a:cubicBezTo>
                    <a:pt x="5875" y="11281"/>
                    <a:pt x="6093" y="11062"/>
                    <a:pt x="6359" y="11062"/>
                  </a:cubicBezTo>
                  <a:cubicBezTo>
                    <a:pt x="6625" y="11062"/>
                    <a:pt x="6843" y="11281"/>
                    <a:pt x="6843" y="11547"/>
                  </a:cubicBezTo>
                  <a:cubicBezTo>
                    <a:pt x="6843" y="11812"/>
                    <a:pt x="6625" y="12031"/>
                    <a:pt x="6359" y="12031"/>
                  </a:cubicBezTo>
                  <a:close/>
                  <a:moveTo>
                    <a:pt x="7156" y="11000"/>
                  </a:moveTo>
                  <a:cubicBezTo>
                    <a:pt x="7031" y="10828"/>
                    <a:pt x="6859" y="10687"/>
                    <a:pt x="6640" y="10609"/>
                  </a:cubicBezTo>
                  <a:lnTo>
                    <a:pt x="6890" y="8812"/>
                  </a:lnTo>
                  <a:lnTo>
                    <a:pt x="10797" y="8609"/>
                  </a:lnTo>
                  <a:cubicBezTo>
                    <a:pt x="10828" y="8687"/>
                    <a:pt x="10843" y="8750"/>
                    <a:pt x="10875" y="8828"/>
                  </a:cubicBezTo>
                  <a:lnTo>
                    <a:pt x="7156" y="11000"/>
                  </a:lnTo>
                  <a:close/>
                  <a:moveTo>
                    <a:pt x="10890" y="7875"/>
                  </a:moveTo>
                  <a:lnTo>
                    <a:pt x="7281" y="5812"/>
                  </a:lnTo>
                  <a:lnTo>
                    <a:pt x="7797" y="1937"/>
                  </a:lnTo>
                  <a:cubicBezTo>
                    <a:pt x="7828" y="1937"/>
                    <a:pt x="7843" y="1937"/>
                    <a:pt x="7843" y="1906"/>
                  </a:cubicBezTo>
                  <a:lnTo>
                    <a:pt x="11250" y="7484"/>
                  </a:lnTo>
                  <a:cubicBezTo>
                    <a:pt x="11109" y="7562"/>
                    <a:pt x="10968" y="7703"/>
                    <a:pt x="10890" y="7875"/>
                  </a:cubicBezTo>
                  <a:close/>
                  <a:moveTo>
                    <a:pt x="11750" y="8843"/>
                  </a:moveTo>
                  <a:cubicBezTo>
                    <a:pt x="11484" y="8843"/>
                    <a:pt x="11265" y="8625"/>
                    <a:pt x="11265" y="8359"/>
                  </a:cubicBezTo>
                  <a:cubicBezTo>
                    <a:pt x="11265" y="8093"/>
                    <a:pt x="11484" y="7875"/>
                    <a:pt x="11750" y="7875"/>
                  </a:cubicBezTo>
                  <a:cubicBezTo>
                    <a:pt x="12015" y="7875"/>
                    <a:pt x="12234" y="8093"/>
                    <a:pt x="12234" y="8359"/>
                  </a:cubicBezTo>
                  <a:cubicBezTo>
                    <a:pt x="12250" y="8609"/>
                    <a:pt x="12031" y="8843"/>
                    <a:pt x="11750" y="88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confont-10459-4814365"/>
            <p:cNvSpPr/>
            <p:nvPr/>
          </p:nvSpPr>
          <p:spPr>
            <a:xfrm>
              <a:off x="9882311" y="6070053"/>
              <a:ext cx="557893" cy="396366"/>
            </a:xfrm>
            <a:custGeom>
              <a:avLst/>
              <a:gdLst>
                <a:gd name="T0" fmla="*/ 11152 w 13280"/>
                <a:gd name="T1" fmla="*/ 4688 h 13120"/>
                <a:gd name="T2" fmla="*/ 11024 w 13280"/>
                <a:gd name="T3" fmla="*/ 4528 h 13120"/>
                <a:gd name="T4" fmla="*/ 4784 w 13280"/>
                <a:gd name="T5" fmla="*/ 2656 h 13120"/>
                <a:gd name="T6" fmla="*/ 4384 w 13280"/>
                <a:gd name="T7" fmla="*/ 2848 h 13120"/>
                <a:gd name="T8" fmla="*/ 1792 w 13280"/>
                <a:gd name="T9" fmla="*/ 4560 h 13120"/>
                <a:gd name="T10" fmla="*/ 1568 w 13280"/>
                <a:gd name="T11" fmla="*/ 4800 h 13120"/>
                <a:gd name="T12" fmla="*/ 144 w 13280"/>
                <a:gd name="T13" fmla="*/ 7616 h 13120"/>
                <a:gd name="T14" fmla="*/ 2688 w 13280"/>
                <a:gd name="T15" fmla="*/ 9696 h 13120"/>
                <a:gd name="T16" fmla="*/ 3008 w 13280"/>
                <a:gd name="T17" fmla="*/ 9696 h 13120"/>
                <a:gd name="T18" fmla="*/ 3472 w 13280"/>
                <a:gd name="T19" fmla="*/ 9152 h 13120"/>
                <a:gd name="T20" fmla="*/ 2880 w 13280"/>
                <a:gd name="T21" fmla="*/ 8688 h 13120"/>
                <a:gd name="T22" fmla="*/ 2656 w 13280"/>
                <a:gd name="T23" fmla="*/ 8672 h 13120"/>
                <a:gd name="T24" fmla="*/ 1120 w 13280"/>
                <a:gd name="T25" fmla="*/ 7456 h 13120"/>
                <a:gd name="T26" fmla="*/ 2240 w 13280"/>
                <a:gd name="T27" fmla="*/ 5568 h 13120"/>
                <a:gd name="T28" fmla="*/ 2688 w 13280"/>
                <a:gd name="T29" fmla="*/ 4848 h 13120"/>
                <a:gd name="T30" fmla="*/ 4464 w 13280"/>
                <a:gd name="T31" fmla="*/ 3904 h 13120"/>
                <a:gd name="T32" fmla="*/ 5504 w 13280"/>
                <a:gd name="T33" fmla="*/ 3504 h 13120"/>
                <a:gd name="T34" fmla="*/ 9984 w 13280"/>
                <a:gd name="T35" fmla="*/ 4928 h 13120"/>
                <a:gd name="T36" fmla="*/ 10448 w 13280"/>
                <a:gd name="T37" fmla="*/ 5584 h 13120"/>
                <a:gd name="T38" fmla="*/ 12048 w 13280"/>
                <a:gd name="T39" fmla="*/ 7568 h 13120"/>
                <a:gd name="T40" fmla="*/ 10016 w 13280"/>
                <a:gd name="T41" fmla="*/ 8672 h 13120"/>
                <a:gd name="T42" fmla="*/ 9840 w 13280"/>
                <a:gd name="T43" fmla="*/ 8672 h 13120"/>
                <a:gd name="T44" fmla="*/ 9360 w 13280"/>
                <a:gd name="T45" fmla="*/ 9264 h 13120"/>
                <a:gd name="T46" fmla="*/ 9808 w 13280"/>
                <a:gd name="T47" fmla="*/ 9680 h 13120"/>
                <a:gd name="T48" fmla="*/ 10800 w 13280"/>
                <a:gd name="T49" fmla="*/ 9680 h 13120"/>
                <a:gd name="T50" fmla="*/ 13072 w 13280"/>
                <a:gd name="T51" fmla="*/ 7648 h 13120"/>
                <a:gd name="T52" fmla="*/ 11152 w 13280"/>
                <a:gd name="T53" fmla="*/ 4688 h 13120"/>
                <a:gd name="T54" fmla="*/ 8912 w 13280"/>
                <a:gd name="T55" fmla="*/ 11232 h 13120"/>
                <a:gd name="T56" fmla="*/ 8912 w 13280"/>
                <a:gd name="T57" fmla="*/ 6672 h 13120"/>
                <a:gd name="T58" fmla="*/ 8544 w 13280"/>
                <a:gd name="T59" fmla="*/ 5728 h 13120"/>
                <a:gd name="T60" fmla="*/ 7600 w 13280"/>
                <a:gd name="T61" fmla="*/ 5360 h 13120"/>
                <a:gd name="T62" fmla="*/ 6288 w 13280"/>
                <a:gd name="T63" fmla="*/ 6672 h 13120"/>
                <a:gd name="T64" fmla="*/ 6288 w 13280"/>
                <a:gd name="T65" fmla="*/ 10720 h 13120"/>
                <a:gd name="T66" fmla="*/ 5680 w 13280"/>
                <a:gd name="T67" fmla="*/ 11264 h 13120"/>
                <a:gd name="T68" fmla="*/ 5040 w 13280"/>
                <a:gd name="T69" fmla="*/ 10720 h 13120"/>
                <a:gd name="T70" fmla="*/ 5040 w 13280"/>
                <a:gd name="T71" fmla="*/ 6640 h 13120"/>
                <a:gd name="T72" fmla="*/ 5664 w 13280"/>
                <a:gd name="T73" fmla="*/ 5744 h 13120"/>
                <a:gd name="T74" fmla="*/ 4688 w 13280"/>
                <a:gd name="T75" fmla="*/ 4768 h 13120"/>
                <a:gd name="T76" fmla="*/ 3712 w 13280"/>
                <a:gd name="T77" fmla="*/ 5744 h 13120"/>
                <a:gd name="T78" fmla="*/ 4320 w 13280"/>
                <a:gd name="T79" fmla="*/ 6640 h 13120"/>
                <a:gd name="T80" fmla="*/ 4320 w 13280"/>
                <a:gd name="T81" fmla="*/ 10704 h 13120"/>
                <a:gd name="T82" fmla="*/ 5696 w 13280"/>
                <a:gd name="T83" fmla="*/ 11920 h 13120"/>
                <a:gd name="T84" fmla="*/ 6608 w 13280"/>
                <a:gd name="T85" fmla="*/ 11568 h 13120"/>
                <a:gd name="T86" fmla="*/ 6944 w 13280"/>
                <a:gd name="T87" fmla="*/ 10704 h 13120"/>
                <a:gd name="T88" fmla="*/ 6944 w 13280"/>
                <a:gd name="T89" fmla="*/ 6672 h 13120"/>
                <a:gd name="T90" fmla="*/ 7600 w 13280"/>
                <a:gd name="T91" fmla="*/ 6032 h 13120"/>
                <a:gd name="T92" fmla="*/ 8208 w 13280"/>
                <a:gd name="T93" fmla="*/ 6672 h 13120"/>
                <a:gd name="T94" fmla="*/ 8208 w 13280"/>
                <a:gd name="T95" fmla="*/ 11232 h 13120"/>
                <a:gd name="T96" fmla="*/ 7568 w 13280"/>
                <a:gd name="T97" fmla="*/ 12144 h 13120"/>
                <a:gd name="T98" fmla="*/ 8544 w 13280"/>
                <a:gd name="T99" fmla="*/ 13120 h 13120"/>
                <a:gd name="T100" fmla="*/ 9520 w 13280"/>
                <a:gd name="T101" fmla="*/ 12144 h 13120"/>
                <a:gd name="T102" fmla="*/ 8912 w 13280"/>
                <a:gd name="T103" fmla="*/ 11232 h 13120"/>
                <a:gd name="T104" fmla="*/ 8544 w 13280"/>
                <a:gd name="T105" fmla="*/ 12592 h 13120"/>
                <a:gd name="T106" fmla="*/ 8080 w 13280"/>
                <a:gd name="T107" fmla="*/ 12128 h 13120"/>
                <a:gd name="T108" fmla="*/ 8544 w 13280"/>
                <a:gd name="T109" fmla="*/ 11664 h 13120"/>
                <a:gd name="T110" fmla="*/ 9008 w 13280"/>
                <a:gd name="T111" fmla="*/ 12128 h 13120"/>
                <a:gd name="T112" fmla="*/ 8544 w 13280"/>
                <a:gd name="T113" fmla="*/ 12592 h 13120"/>
                <a:gd name="T114" fmla="*/ 4688 w 13280"/>
                <a:gd name="T115" fmla="*/ 6192 h 13120"/>
                <a:gd name="T116" fmla="*/ 4224 w 13280"/>
                <a:gd name="T117" fmla="*/ 5728 h 13120"/>
                <a:gd name="T118" fmla="*/ 4688 w 13280"/>
                <a:gd name="T119" fmla="*/ 5264 h 13120"/>
                <a:gd name="T120" fmla="*/ 5152 w 13280"/>
                <a:gd name="T121" fmla="*/ 5728 h 13120"/>
                <a:gd name="T122" fmla="*/ 4688 w 13280"/>
                <a:gd name="T123" fmla="*/ 6192 h 13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280" h="13120">
                  <a:moveTo>
                    <a:pt x="11152" y="4688"/>
                  </a:moveTo>
                  <a:cubicBezTo>
                    <a:pt x="11056" y="4672"/>
                    <a:pt x="11024" y="4624"/>
                    <a:pt x="11024" y="4528"/>
                  </a:cubicBezTo>
                  <a:cubicBezTo>
                    <a:pt x="10976" y="752"/>
                    <a:pt x="5920" y="0"/>
                    <a:pt x="4784" y="2656"/>
                  </a:cubicBezTo>
                  <a:cubicBezTo>
                    <a:pt x="4656" y="2784"/>
                    <a:pt x="4592" y="2880"/>
                    <a:pt x="4384" y="2848"/>
                  </a:cubicBezTo>
                  <a:cubicBezTo>
                    <a:pt x="3088" y="2640"/>
                    <a:pt x="1952" y="3088"/>
                    <a:pt x="1792" y="4560"/>
                  </a:cubicBezTo>
                  <a:cubicBezTo>
                    <a:pt x="1776" y="4672"/>
                    <a:pt x="1680" y="4752"/>
                    <a:pt x="1568" y="4800"/>
                  </a:cubicBezTo>
                  <a:cubicBezTo>
                    <a:pt x="480" y="5264"/>
                    <a:pt x="0" y="6512"/>
                    <a:pt x="144" y="7616"/>
                  </a:cubicBezTo>
                  <a:cubicBezTo>
                    <a:pt x="320" y="8960"/>
                    <a:pt x="1360" y="9696"/>
                    <a:pt x="2688" y="9696"/>
                  </a:cubicBezTo>
                  <a:lnTo>
                    <a:pt x="3008" y="9696"/>
                  </a:lnTo>
                  <a:cubicBezTo>
                    <a:pt x="3136" y="9696"/>
                    <a:pt x="3488" y="9568"/>
                    <a:pt x="3472" y="9152"/>
                  </a:cubicBezTo>
                  <a:cubicBezTo>
                    <a:pt x="3440" y="8784"/>
                    <a:pt x="3120" y="8688"/>
                    <a:pt x="2880" y="8688"/>
                  </a:cubicBezTo>
                  <a:cubicBezTo>
                    <a:pt x="2480" y="8688"/>
                    <a:pt x="3040" y="8720"/>
                    <a:pt x="2656" y="8672"/>
                  </a:cubicBezTo>
                  <a:cubicBezTo>
                    <a:pt x="1744" y="8576"/>
                    <a:pt x="1232" y="8032"/>
                    <a:pt x="1120" y="7456"/>
                  </a:cubicBezTo>
                  <a:cubicBezTo>
                    <a:pt x="960" y="6672"/>
                    <a:pt x="1584" y="6000"/>
                    <a:pt x="2240" y="5568"/>
                  </a:cubicBezTo>
                  <a:cubicBezTo>
                    <a:pt x="2432" y="5440"/>
                    <a:pt x="2672" y="5248"/>
                    <a:pt x="2688" y="4848"/>
                  </a:cubicBezTo>
                  <a:cubicBezTo>
                    <a:pt x="2720" y="3984"/>
                    <a:pt x="3328" y="3504"/>
                    <a:pt x="4464" y="3904"/>
                  </a:cubicBezTo>
                  <a:cubicBezTo>
                    <a:pt x="4880" y="4048"/>
                    <a:pt x="5376" y="3792"/>
                    <a:pt x="5504" y="3504"/>
                  </a:cubicBezTo>
                  <a:cubicBezTo>
                    <a:pt x="6704" y="1024"/>
                    <a:pt x="10432" y="2288"/>
                    <a:pt x="9984" y="4928"/>
                  </a:cubicBezTo>
                  <a:cubicBezTo>
                    <a:pt x="9872" y="5568"/>
                    <a:pt x="10816" y="5680"/>
                    <a:pt x="10448" y="5584"/>
                  </a:cubicBezTo>
                  <a:cubicBezTo>
                    <a:pt x="11456" y="5872"/>
                    <a:pt x="12304" y="6288"/>
                    <a:pt x="12048" y="7568"/>
                  </a:cubicBezTo>
                  <a:cubicBezTo>
                    <a:pt x="11856" y="8400"/>
                    <a:pt x="10880" y="8672"/>
                    <a:pt x="10016" y="8672"/>
                  </a:cubicBezTo>
                  <a:cubicBezTo>
                    <a:pt x="9248" y="8672"/>
                    <a:pt x="10224" y="8656"/>
                    <a:pt x="9840" y="8672"/>
                  </a:cubicBezTo>
                  <a:cubicBezTo>
                    <a:pt x="9648" y="8688"/>
                    <a:pt x="9344" y="8800"/>
                    <a:pt x="9360" y="9264"/>
                  </a:cubicBezTo>
                  <a:cubicBezTo>
                    <a:pt x="9360" y="9456"/>
                    <a:pt x="9584" y="9680"/>
                    <a:pt x="9808" y="9680"/>
                  </a:cubicBezTo>
                  <a:cubicBezTo>
                    <a:pt x="10672" y="9680"/>
                    <a:pt x="9984" y="9696"/>
                    <a:pt x="10800" y="9680"/>
                  </a:cubicBezTo>
                  <a:cubicBezTo>
                    <a:pt x="11936" y="9648"/>
                    <a:pt x="12928" y="8768"/>
                    <a:pt x="13072" y="7648"/>
                  </a:cubicBezTo>
                  <a:cubicBezTo>
                    <a:pt x="13280" y="5776"/>
                    <a:pt x="12224" y="4912"/>
                    <a:pt x="11152" y="4688"/>
                  </a:cubicBezTo>
                  <a:close/>
                  <a:moveTo>
                    <a:pt x="8912" y="11232"/>
                  </a:moveTo>
                  <a:lnTo>
                    <a:pt x="8912" y="6672"/>
                  </a:lnTo>
                  <a:cubicBezTo>
                    <a:pt x="8912" y="6304"/>
                    <a:pt x="8784" y="5968"/>
                    <a:pt x="8544" y="5728"/>
                  </a:cubicBezTo>
                  <a:cubicBezTo>
                    <a:pt x="8304" y="5488"/>
                    <a:pt x="7968" y="5360"/>
                    <a:pt x="7600" y="5360"/>
                  </a:cubicBezTo>
                  <a:cubicBezTo>
                    <a:pt x="6832" y="5360"/>
                    <a:pt x="6288" y="5920"/>
                    <a:pt x="6288" y="6672"/>
                  </a:cubicBezTo>
                  <a:lnTo>
                    <a:pt x="6288" y="10720"/>
                  </a:lnTo>
                  <a:cubicBezTo>
                    <a:pt x="6288" y="11040"/>
                    <a:pt x="6048" y="11264"/>
                    <a:pt x="5680" y="11264"/>
                  </a:cubicBezTo>
                  <a:cubicBezTo>
                    <a:pt x="5376" y="11264"/>
                    <a:pt x="5040" y="11088"/>
                    <a:pt x="5040" y="10720"/>
                  </a:cubicBezTo>
                  <a:lnTo>
                    <a:pt x="5040" y="6640"/>
                  </a:lnTo>
                  <a:cubicBezTo>
                    <a:pt x="5408" y="6496"/>
                    <a:pt x="5664" y="6144"/>
                    <a:pt x="5664" y="5744"/>
                  </a:cubicBezTo>
                  <a:cubicBezTo>
                    <a:pt x="5664" y="5216"/>
                    <a:pt x="5232" y="4768"/>
                    <a:pt x="4688" y="4768"/>
                  </a:cubicBezTo>
                  <a:cubicBezTo>
                    <a:pt x="4160" y="4768"/>
                    <a:pt x="3712" y="5200"/>
                    <a:pt x="3712" y="5744"/>
                  </a:cubicBezTo>
                  <a:cubicBezTo>
                    <a:pt x="3712" y="6144"/>
                    <a:pt x="3968" y="6496"/>
                    <a:pt x="4320" y="6640"/>
                  </a:cubicBezTo>
                  <a:lnTo>
                    <a:pt x="4320" y="10704"/>
                  </a:lnTo>
                  <a:cubicBezTo>
                    <a:pt x="4320" y="11408"/>
                    <a:pt x="4896" y="11920"/>
                    <a:pt x="5696" y="11920"/>
                  </a:cubicBezTo>
                  <a:cubicBezTo>
                    <a:pt x="6064" y="11920"/>
                    <a:pt x="6384" y="11808"/>
                    <a:pt x="6608" y="11568"/>
                  </a:cubicBezTo>
                  <a:cubicBezTo>
                    <a:pt x="6832" y="11344"/>
                    <a:pt x="6944" y="11056"/>
                    <a:pt x="6944" y="10704"/>
                  </a:cubicBezTo>
                  <a:lnTo>
                    <a:pt x="6944" y="6672"/>
                  </a:lnTo>
                  <a:cubicBezTo>
                    <a:pt x="6944" y="6272"/>
                    <a:pt x="7280" y="6032"/>
                    <a:pt x="7600" y="6032"/>
                  </a:cubicBezTo>
                  <a:cubicBezTo>
                    <a:pt x="7904" y="6032"/>
                    <a:pt x="8208" y="6224"/>
                    <a:pt x="8208" y="6672"/>
                  </a:cubicBezTo>
                  <a:lnTo>
                    <a:pt x="8208" y="11232"/>
                  </a:lnTo>
                  <a:cubicBezTo>
                    <a:pt x="7840" y="11376"/>
                    <a:pt x="7568" y="11728"/>
                    <a:pt x="7568" y="12144"/>
                  </a:cubicBezTo>
                  <a:cubicBezTo>
                    <a:pt x="7568" y="12672"/>
                    <a:pt x="8000" y="13120"/>
                    <a:pt x="8544" y="13120"/>
                  </a:cubicBezTo>
                  <a:cubicBezTo>
                    <a:pt x="9088" y="13120"/>
                    <a:pt x="9520" y="12688"/>
                    <a:pt x="9520" y="12144"/>
                  </a:cubicBezTo>
                  <a:cubicBezTo>
                    <a:pt x="9504" y="11728"/>
                    <a:pt x="9264" y="11376"/>
                    <a:pt x="8912" y="11232"/>
                  </a:cubicBezTo>
                  <a:close/>
                  <a:moveTo>
                    <a:pt x="8544" y="12592"/>
                  </a:moveTo>
                  <a:cubicBezTo>
                    <a:pt x="8288" y="12592"/>
                    <a:pt x="8080" y="12384"/>
                    <a:pt x="8080" y="12128"/>
                  </a:cubicBezTo>
                  <a:cubicBezTo>
                    <a:pt x="8080" y="11872"/>
                    <a:pt x="8288" y="11664"/>
                    <a:pt x="8544" y="11664"/>
                  </a:cubicBezTo>
                  <a:cubicBezTo>
                    <a:pt x="8800" y="11664"/>
                    <a:pt x="9008" y="11872"/>
                    <a:pt x="9008" y="12128"/>
                  </a:cubicBezTo>
                  <a:cubicBezTo>
                    <a:pt x="9008" y="12384"/>
                    <a:pt x="8800" y="12592"/>
                    <a:pt x="8544" y="12592"/>
                  </a:cubicBezTo>
                  <a:close/>
                  <a:moveTo>
                    <a:pt x="4688" y="6192"/>
                  </a:moveTo>
                  <a:cubicBezTo>
                    <a:pt x="4432" y="6192"/>
                    <a:pt x="4224" y="5984"/>
                    <a:pt x="4224" y="5728"/>
                  </a:cubicBezTo>
                  <a:cubicBezTo>
                    <a:pt x="4224" y="5472"/>
                    <a:pt x="4432" y="5264"/>
                    <a:pt x="4688" y="5264"/>
                  </a:cubicBezTo>
                  <a:cubicBezTo>
                    <a:pt x="4944" y="5264"/>
                    <a:pt x="5152" y="5472"/>
                    <a:pt x="5152" y="5728"/>
                  </a:cubicBezTo>
                  <a:cubicBezTo>
                    <a:pt x="5136" y="5984"/>
                    <a:pt x="4944" y="6192"/>
                    <a:pt x="4688" y="6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database_149751"/>
            <p:cNvSpPr/>
            <p:nvPr/>
          </p:nvSpPr>
          <p:spPr>
            <a:xfrm>
              <a:off x="10601399" y="6104744"/>
              <a:ext cx="443551" cy="32897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  <a:gd name="connsiteX71" fmla="*/ 325000 h 606722"/>
                <a:gd name="connsiteY71" fmla="*/ 325000 h 606722"/>
                <a:gd name="connsiteX72" fmla="*/ 325000 h 606722"/>
                <a:gd name="connsiteY72" fmla="*/ 325000 h 606722"/>
                <a:gd name="connsiteX73" fmla="*/ 325000 h 606722"/>
                <a:gd name="connsiteY73" fmla="*/ 325000 h 606722"/>
                <a:gd name="connsiteX74" fmla="*/ 325000 h 606722"/>
                <a:gd name="connsiteY74" fmla="*/ 325000 h 606722"/>
                <a:gd name="connsiteX75" fmla="*/ 325000 h 606722"/>
                <a:gd name="connsiteY75" fmla="*/ 325000 h 606722"/>
                <a:gd name="connsiteX76" fmla="*/ 325000 h 606722"/>
                <a:gd name="connsiteY76" fmla="*/ 325000 h 606722"/>
                <a:gd name="connsiteX77" fmla="*/ 325000 h 606722"/>
                <a:gd name="connsiteY77" fmla="*/ 325000 h 606722"/>
                <a:gd name="connsiteX78" fmla="*/ 325000 h 606722"/>
                <a:gd name="connsiteY78" fmla="*/ 325000 h 606722"/>
                <a:gd name="connsiteX79" fmla="*/ 325000 h 606722"/>
                <a:gd name="connsiteY79" fmla="*/ 325000 h 606722"/>
                <a:gd name="connsiteX80" fmla="*/ 325000 h 606722"/>
                <a:gd name="connsiteY80" fmla="*/ 325000 h 606722"/>
                <a:gd name="connsiteX81" fmla="*/ 325000 h 606722"/>
                <a:gd name="connsiteY81" fmla="*/ 325000 h 606722"/>
                <a:gd name="connsiteX82" fmla="*/ 325000 h 606722"/>
                <a:gd name="connsiteY82" fmla="*/ 325000 h 606722"/>
                <a:gd name="connsiteX83" fmla="*/ 325000 h 606722"/>
                <a:gd name="connsiteY83" fmla="*/ 325000 h 606722"/>
                <a:gd name="connsiteX84" fmla="*/ 325000 h 606722"/>
                <a:gd name="connsiteY84" fmla="*/ 325000 h 606722"/>
                <a:gd name="connsiteX85" fmla="*/ 325000 h 606722"/>
                <a:gd name="connsiteY85" fmla="*/ 325000 h 606722"/>
                <a:gd name="connsiteX86" fmla="*/ 325000 h 606722"/>
                <a:gd name="connsiteY86" fmla="*/ 325000 h 606722"/>
                <a:gd name="connsiteX87" fmla="*/ 325000 h 606722"/>
                <a:gd name="connsiteY87" fmla="*/ 325000 h 606722"/>
                <a:gd name="connsiteX88" fmla="*/ 325000 h 606722"/>
                <a:gd name="connsiteY88" fmla="*/ 325000 h 606722"/>
                <a:gd name="connsiteX89" fmla="*/ 325000 h 606722"/>
                <a:gd name="connsiteY89" fmla="*/ 325000 h 606722"/>
                <a:gd name="connsiteX90" fmla="*/ 325000 h 606722"/>
                <a:gd name="connsiteY90" fmla="*/ 325000 h 606722"/>
                <a:gd name="connsiteX91" fmla="*/ 325000 h 606722"/>
                <a:gd name="connsiteY91" fmla="*/ 325000 h 606722"/>
                <a:gd name="connsiteX92" fmla="*/ 325000 h 606722"/>
                <a:gd name="connsiteY92" fmla="*/ 325000 h 606722"/>
                <a:gd name="connsiteX93" fmla="*/ 325000 h 606722"/>
                <a:gd name="connsiteY93" fmla="*/ 325000 h 606722"/>
                <a:gd name="connsiteX94" fmla="*/ 325000 h 606722"/>
                <a:gd name="connsiteY94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606761">
                  <a:moveTo>
                    <a:pt x="0" y="433140"/>
                  </a:moveTo>
                  <a:cubicBezTo>
                    <a:pt x="41774" y="461950"/>
                    <a:pt x="128361" y="485454"/>
                    <a:pt x="252925" y="485454"/>
                  </a:cubicBezTo>
                  <a:cubicBezTo>
                    <a:pt x="378248" y="485454"/>
                    <a:pt x="464835" y="461950"/>
                    <a:pt x="506609" y="433140"/>
                  </a:cubicBezTo>
                  <a:lnTo>
                    <a:pt x="506609" y="515781"/>
                  </a:lnTo>
                  <a:cubicBezTo>
                    <a:pt x="506609" y="517297"/>
                    <a:pt x="505850" y="519571"/>
                    <a:pt x="505090" y="520330"/>
                  </a:cubicBezTo>
                  <a:cubicBezTo>
                    <a:pt x="492938" y="569611"/>
                    <a:pt x="385843" y="606761"/>
                    <a:pt x="252925" y="606761"/>
                  </a:cubicBezTo>
                  <a:cubicBezTo>
                    <a:pt x="120006" y="606761"/>
                    <a:pt x="12912" y="569611"/>
                    <a:pt x="1519" y="520330"/>
                  </a:cubicBezTo>
                  <a:cubicBezTo>
                    <a:pt x="759" y="518813"/>
                    <a:pt x="0" y="517297"/>
                    <a:pt x="0" y="515781"/>
                  </a:cubicBezTo>
                  <a:close/>
                  <a:moveTo>
                    <a:pt x="607614" y="379287"/>
                  </a:moveTo>
                  <a:lnTo>
                    <a:pt x="607614" y="461951"/>
                  </a:lnTo>
                  <a:cubicBezTo>
                    <a:pt x="607614" y="464226"/>
                    <a:pt x="606855" y="465743"/>
                    <a:pt x="606096" y="467260"/>
                  </a:cubicBezTo>
                  <a:cubicBezTo>
                    <a:pt x="600025" y="491528"/>
                    <a:pt x="571188" y="512763"/>
                    <a:pt x="527931" y="527931"/>
                  </a:cubicBezTo>
                  <a:cubicBezTo>
                    <a:pt x="531726" y="522622"/>
                    <a:pt x="534002" y="516555"/>
                    <a:pt x="535520" y="510488"/>
                  </a:cubicBezTo>
                  <a:cubicBezTo>
                    <a:pt x="536279" y="508971"/>
                    <a:pt x="537038" y="507455"/>
                    <a:pt x="537038" y="505179"/>
                  </a:cubicBezTo>
                  <a:lnTo>
                    <a:pt x="537038" y="412656"/>
                  </a:lnTo>
                  <a:close/>
                  <a:moveTo>
                    <a:pt x="0" y="312518"/>
                  </a:moveTo>
                  <a:cubicBezTo>
                    <a:pt x="12912" y="321618"/>
                    <a:pt x="30381" y="329201"/>
                    <a:pt x="50129" y="336026"/>
                  </a:cubicBezTo>
                  <a:cubicBezTo>
                    <a:pt x="93422" y="351192"/>
                    <a:pt x="152667" y="361808"/>
                    <a:pt x="226341" y="363325"/>
                  </a:cubicBezTo>
                  <a:cubicBezTo>
                    <a:pt x="235456" y="364083"/>
                    <a:pt x="244570" y="364083"/>
                    <a:pt x="252925" y="364083"/>
                  </a:cubicBezTo>
                  <a:cubicBezTo>
                    <a:pt x="262039" y="364083"/>
                    <a:pt x="270394" y="364083"/>
                    <a:pt x="279509" y="363325"/>
                  </a:cubicBezTo>
                  <a:cubicBezTo>
                    <a:pt x="353943" y="361808"/>
                    <a:pt x="413187" y="351192"/>
                    <a:pt x="455720" y="336026"/>
                  </a:cubicBezTo>
                  <a:cubicBezTo>
                    <a:pt x="475468" y="329201"/>
                    <a:pt x="492938" y="321618"/>
                    <a:pt x="506609" y="312518"/>
                  </a:cubicBezTo>
                  <a:lnTo>
                    <a:pt x="506609" y="384558"/>
                  </a:lnTo>
                  <a:lnTo>
                    <a:pt x="506609" y="389108"/>
                  </a:lnTo>
                  <a:lnTo>
                    <a:pt x="506609" y="394416"/>
                  </a:lnTo>
                  <a:lnTo>
                    <a:pt x="506609" y="407307"/>
                  </a:lnTo>
                  <a:cubicBezTo>
                    <a:pt x="477747" y="437640"/>
                    <a:pt x="380527" y="464939"/>
                    <a:pt x="252925" y="464939"/>
                  </a:cubicBezTo>
                  <a:cubicBezTo>
                    <a:pt x="125323" y="464939"/>
                    <a:pt x="28862" y="437640"/>
                    <a:pt x="0" y="407307"/>
                  </a:cubicBezTo>
                  <a:lnTo>
                    <a:pt x="0" y="394416"/>
                  </a:lnTo>
                  <a:lnTo>
                    <a:pt x="0" y="389108"/>
                  </a:lnTo>
                  <a:lnTo>
                    <a:pt x="0" y="384558"/>
                  </a:lnTo>
                  <a:close/>
                  <a:moveTo>
                    <a:pt x="607614" y="258665"/>
                  </a:moveTo>
                  <a:lnTo>
                    <a:pt x="607614" y="330744"/>
                  </a:lnTo>
                  <a:lnTo>
                    <a:pt x="607614" y="336055"/>
                  </a:lnTo>
                  <a:lnTo>
                    <a:pt x="607614" y="340608"/>
                  </a:lnTo>
                  <a:lnTo>
                    <a:pt x="607614" y="354265"/>
                  </a:lnTo>
                  <a:cubicBezTo>
                    <a:pt x="593943" y="367922"/>
                    <a:pt x="565841" y="381579"/>
                    <a:pt x="526347" y="392201"/>
                  </a:cubicBezTo>
                  <a:lnTo>
                    <a:pt x="526347" y="389925"/>
                  </a:lnTo>
                  <a:lnTo>
                    <a:pt x="526347" y="384614"/>
                  </a:lnTo>
                  <a:lnTo>
                    <a:pt x="526347" y="379303"/>
                  </a:lnTo>
                  <a:lnTo>
                    <a:pt x="526347" y="293566"/>
                  </a:lnTo>
                  <a:lnTo>
                    <a:pt x="556727" y="282944"/>
                  </a:lnTo>
                  <a:cubicBezTo>
                    <a:pt x="577234" y="276116"/>
                    <a:pt x="593943" y="267770"/>
                    <a:pt x="607614" y="258665"/>
                  </a:cubicBezTo>
                  <a:close/>
                  <a:moveTo>
                    <a:pt x="0" y="191897"/>
                  </a:moveTo>
                  <a:cubicBezTo>
                    <a:pt x="49369" y="226042"/>
                    <a:pt x="153426" y="243494"/>
                    <a:pt x="252925" y="243494"/>
                  </a:cubicBezTo>
                  <a:cubicBezTo>
                    <a:pt x="353183" y="243494"/>
                    <a:pt x="457240" y="226042"/>
                    <a:pt x="506609" y="191897"/>
                  </a:cubicBezTo>
                  <a:lnTo>
                    <a:pt x="506609" y="263981"/>
                  </a:lnTo>
                  <a:lnTo>
                    <a:pt x="506609" y="269293"/>
                  </a:lnTo>
                  <a:lnTo>
                    <a:pt x="506609" y="273845"/>
                  </a:lnTo>
                  <a:lnTo>
                    <a:pt x="506609" y="286745"/>
                  </a:lnTo>
                  <a:cubicBezTo>
                    <a:pt x="479266" y="314820"/>
                    <a:pt x="394958" y="340618"/>
                    <a:pt x="281028" y="344412"/>
                  </a:cubicBezTo>
                  <a:cubicBezTo>
                    <a:pt x="279509" y="344412"/>
                    <a:pt x="277990" y="344412"/>
                    <a:pt x="277230" y="344412"/>
                  </a:cubicBezTo>
                  <a:cubicBezTo>
                    <a:pt x="274192" y="344412"/>
                    <a:pt x="270394" y="344412"/>
                    <a:pt x="267356" y="344412"/>
                  </a:cubicBezTo>
                  <a:cubicBezTo>
                    <a:pt x="262799" y="344412"/>
                    <a:pt x="258242" y="345171"/>
                    <a:pt x="252925" y="345171"/>
                  </a:cubicBezTo>
                  <a:cubicBezTo>
                    <a:pt x="248368" y="345171"/>
                    <a:pt x="243811" y="344412"/>
                    <a:pt x="239253" y="344412"/>
                  </a:cubicBezTo>
                  <a:cubicBezTo>
                    <a:pt x="235456" y="344412"/>
                    <a:pt x="232418" y="344412"/>
                    <a:pt x="229379" y="344412"/>
                  </a:cubicBezTo>
                  <a:cubicBezTo>
                    <a:pt x="227860" y="344412"/>
                    <a:pt x="227101" y="344412"/>
                    <a:pt x="225582" y="344412"/>
                  </a:cubicBezTo>
                  <a:cubicBezTo>
                    <a:pt x="111651" y="340618"/>
                    <a:pt x="26583" y="314820"/>
                    <a:pt x="0" y="286745"/>
                  </a:cubicBezTo>
                  <a:lnTo>
                    <a:pt x="0" y="273845"/>
                  </a:lnTo>
                  <a:lnTo>
                    <a:pt x="0" y="269293"/>
                  </a:lnTo>
                  <a:lnTo>
                    <a:pt x="0" y="263981"/>
                  </a:lnTo>
                  <a:close/>
                  <a:moveTo>
                    <a:pt x="607614" y="138775"/>
                  </a:moveTo>
                  <a:lnTo>
                    <a:pt x="607614" y="210110"/>
                  </a:lnTo>
                  <a:lnTo>
                    <a:pt x="607614" y="215422"/>
                  </a:lnTo>
                  <a:lnTo>
                    <a:pt x="607614" y="220735"/>
                  </a:lnTo>
                  <a:lnTo>
                    <a:pt x="607614" y="233636"/>
                  </a:lnTo>
                  <a:cubicBezTo>
                    <a:pt x="593943" y="247296"/>
                    <a:pt x="565841" y="260956"/>
                    <a:pt x="526347" y="271580"/>
                  </a:cubicBezTo>
                  <a:lnTo>
                    <a:pt x="526347" y="260197"/>
                  </a:lnTo>
                  <a:lnTo>
                    <a:pt x="526347" y="254126"/>
                  </a:lnTo>
                  <a:lnTo>
                    <a:pt x="526347" y="248055"/>
                  </a:lnTo>
                  <a:lnTo>
                    <a:pt x="526347" y="170648"/>
                  </a:lnTo>
                  <a:cubicBezTo>
                    <a:pt x="559765" y="163059"/>
                    <a:pt x="587867" y="151676"/>
                    <a:pt x="607614" y="138775"/>
                  </a:cubicBezTo>
                  <a:close/>
                  <a:moveTo>
                    <a:pt x="252925" y="53853"/>
                  </a:moveTo>
                  <a:cubicBezTo>
                    <a:pt x="406351" y="53853"/>
                    <a:pt x="493697" y="96331"/>
                    <a:pt x="505090" y="139567"/>
                  </a:cubicBezTo>
                  <a:cubicBezTo>
                    <a:pt x="505850" y="141084"/>
                    <a:pt x="506609" y="142601"/>
                    <a:pt x="506609" y="144877"/>
                  </a:cubicBezTo>
                  <a:lnTo>
                    <a:pt x="506609" y="149428"/>
                  </a:lnTo>
                  <a:lnTo>
                    <a:pt x="506609" y="167633"/>
                  </a:lnTo>
                  <a:cubicBezTo>
                    <a:pt x="477747" y="197974"/>
                    <a:pt x="381286" y="225281"/>
                    <a:pt x="252925" y="225281"/>
                  </a:cubicBezTo>
                  <a:cubicBezTo>
                    <a:pt x="124563" y="225281"/>
                    <a:pt x="28862" y="197974"/>
                    <a:pt x="0" y="167633"/>
                  </a:cubicBezTo>
                  <a:lnTo>
                    <a:pt x="0" y="149428"/>
                  </a:lnTo>
                  <a:lnTo>
                    <a:pt x="0" y="144877"/>
                  </a:lnTo>
                  <a:cubicBezTo>
                    <a:pt x="0" y="142601"/>
                    <a:pt x="759" y="141084"/>
                    <a:pt x="1519" y="139567"/>
                  </a:cubicBezTo>
                  <a:cubicBezTo>
                    <a:pt x="12912" y="96331"/>
                    <a:pt x="100258" y="53853"/>
                    <a:pt x="252925" y="53853"/>
                  </a:cubicBezTo>
                  <a:close/>
                  <a:moveTo>
                    <a:pt x="354725" y="0"/>
                  </a:moveTo>
                  <a:cubicBezTo>
                    <a:pt x="507370" y="0"/>
                    <a:pt x="594704" y="43224"/>
                    <a:pt x="606095" y="86448"/>
                  </a:cubicBezTo>
                  <a:cubicBezTo>
                    <a:pt x="606855" y="87964"/>
                    <a:pt x="607614" y="89481"/>
                    <a:pt x="607614" y="90998"/>
                  </a:cubicBezTo>
                  <a:lnTo>
                    <a:pt x="607614" y="96306"/>
                  </a:lnTo>
                  <a:lnTo>
                    <a:pt x="607614" y="114505"/>
                  </a:lnTo>
                  <a:cubicBezTo>
                    <a:pt x="593945" y="128155"/>
                    <a:pt x="565846" y="141805"/>
                    <a:pt x="526356" y="152421"/>
                  </a:cubicBezTo>
                  <a:lnTo>
                    <a:pt x="526356" y="140288"/>
                  </a:lnTo>
                  <a:lnTo>
                    <a:pt x="526356" y="134980"/>
                  </a:lnTo>
                  <a:cubicBezTo>
                    <a:pt x="526356" y="132705"/>
                    <a:pt x="526356" y="131188"/>
                    <a:pt x="524837" y="129672"/>
                  </a:cubicBezTo>
                  <a:cubicBezTo>
                    <a:pt x="513445" y="81140"/>
                    <a:pt x="422314" y="33366"/>
                    <a:pt x="263594" y="33366"/>
                  </a:cubicBezTo>
                  <a:cubicBezTo>
                    <a:pt x="215750" y="33366"/>
                    <a:pt x="173981" y="37916"/>
                    <a:pt x="138288" y="44740"/>
                  </a:cubicBezTo>
                  <a:cubicBezTo>
                    <a:pt x="179297" y="18958"/>
                    <a:pt x="252202" y="0"/>
                    <a:pt x="3547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confont-11117-5703307"/>
            <p:cNvSpPr/>
            <p:nvPr/>
          </p:nvSpPr>
          <p:spPr>
            <a:xfrm>
              <a:off x="9510587" y="5229488"/>
              <a:ext cx="458951" cy="579127"/>
            </a:xfrm>
            <a:custGeom>
              <a:avLst/>
              <a:gdLst>
                <a:gd name="connsiteX0" fmla="*/ 244928 w 307235"/>
                <a:gd name="connsiteY0" fmla="*/ 327554 h 387684"/>
                <a:gd name="connsiteX1" fmla="*/ 100740 w 307235"/>
                <a:gd name="connsiteY1" fmla="*/ 355482 h 387684"/>
                <a:gd name="connsiteX2" fmla="*/ 96813 w 307235"/>
                <a:gd name="connsiteY2" fmla="*/ 368647 h 387684"/>
                <a:gd name="connsiteX3" fmla="*/ 250927 w 307235"/>
                <a:gd name="connsiteY3" fmla="*/ 368647 h 387684"/>
                <a:gd name="connsiteX4" fmla="*/ 253107 w 307235"/>
                <a:gd name="connsiteY4" fmla="*/ 307439 h 387684"/>
                <a:gd name="connsiteX5" fmla="*/ 258350 w 307235"/>
                <a:gd name="connsiteY5" fmla="*/ 308519 h 387684"/>
                <a:gd name="connsiteX6" fmla="*/ 262277 w 307235"/>
                <a:gd name="connsiteY6" fmla="*/ 314907 h 387684"/>
                <a:gd name="connsiteX7" fmla="*/ 271772 w 307235"/>
                <a:gd name="connsiteY7" fmla="*/ 376719 h 387684"/>
                <a:gd name="connsiteX8" fmla="*/ 262277 w 307235"/>
                <a:gd name="connsiteY8" fmla="*/ 387683 h 387684"/>
                <a:gd name="connsiteX9" fmla="*/ 261889 w 307235"/>
                <a:gd name="connsiteY9" fmla="*/ 387683 h 387684"/>
                <a:gd name="connsiteX10" fmla="*/ 84168 w 307235"/>
                <a:gd name="connsiteY10" fmla="*/ 387683 h 387684"/>
                <a:gd name="connsiteX11" fmla="*/ 76529 w 307235"/>
                <a:gd name="connsiteY11" fmla="*/ 383884 h 387684"/>
                <a:gd name="connsiteX12" fmla="*/ 75018 w 307235"/>
                <a:gd name="connsiteY12" fmla="*/ 375510 h 387684"/>
                <a:gd name="connsiteX13" fmla="*/ 84038 w 307235"/>
                <a:gd name="connsiteY13" fmla="*/ 344518 h 387684"/>
                <a:gd name="connsiteX14" fmla="*/ 91375 w 307235"/>
                <a:gd name="connsiteY14" fmla="*/ 337871 h 387684"/>
                <a:gd name="connsiteX15" fmla="*/ 103026 w 307235"/>
                <a:gd name="connsiteY15" fmla="*/ 335618 h 387684"/>
                <a:gd name="connsiteX16" fmla="*/ 104105 w 307235"/>
                <a:gd name="connsiteY16" fmla="*/ 341872 h 387684"/>
                <a:gd name="connsiteX17" fmla="*/ 112132 w 307235"/>
                <a:gd name="connsiteY17" fmla="*/ 352703 h 387684"/>
                <a:gd name="connsiteX18" fmla="*/ 113556 w 307235"/>
                <a:gd name="connsiteY18" fmla="*/ 352703 h 387684"/>
                <a:gd name="connsiteX19" fmla="*/ 122661 w 307235"/>
                <a:gd name="connsiteY19" fmla="*/ 344720 h 387684"/>
                <a:gd name="connsiteX20" fmla="*/ 121815 w 307235"/>
                <a:gd name="connsiteY20" fmla="*/ 331986 h 387684"/>
                <a:gd name="connsiteX21" fmla="*/ 163507 w 307235"/>
                <a:gd name="connsiteY21" fmla="*/ 323926 h 387684"/>
                <a:gd name="connsiteX22" fmla="*/ 163507 w 307235"/>
                <a:gd name="connsiteY22" fmla="*/ 331708 h 387684"/>
                <a:gd name="connsiteX23" fmla="*/ 173052 w 307235"/>
                <a:gd name="connsiteY23" fmla="*/ 341203 h 387684"/>
                <a:gd name="connsiteX24" fmla="*/ 182857 w 307235"/>
                <a:gd name="connsiteY24" fmla="*/ 331708 h 387684"/>
                <a:gd name="connsiteX25" fmla="*/ 182857 w 307235"/>
                <a:gd name="connsiteY25" fmla="*/ 320185 h 387684"/>
                <a:gd name="connsiteX26" fmla="*/ 197663 w 307235"/>
                <a:gd name="connsiteY26" fmla="*/ 317322 h 387684"/>
                <a:gd name="connsiteX27" fmla="*/ 197663 w 307235"/>
                <a:gd name="connsiteY27" fmla="*/ 325180 h 387684"/>
                <a:gd name="connsiteX28" fmla="*/ 207202 w 307235"/>
                <a:gd name="connsiteY28" fmla="*/ 334721 h 387684"/>
                <a:gd name="connsiteX29" fmla="*/ 216611 w 307235"/>
                <a:gd name="connsiteY29" fmla="*/ 324791 h 387684"/>
                <a:gd name="connsiteX30" fmla="*/ 216611 w 307235"/>
                <a:gd name="connsiteY30" fmla="*/ 313659 h 387684"/>
                <a:gd name="connsiteX31" fmla="*/ 232842 w 307235"/>
                <a:gd name="connsiteY31" fmla="*/ 310521 h 387684"/>
                <a:gd name="connsiteX32" fmla="*/ 233019 w 307235"/>
                <a:gd name="connsiteY32" fmla="*/ 313833 h 387684"/>
                <a:gd name="connsiteX33" fmla="*/ 242558 w 307235"/>
                <a:gd name="connsiteY33" fmla="*/ 322853 h 387684"/>
                <a:gd name="connsiteX34" fmla="*/ 243119 w 307235"/>
                <a:gd name="connsiteY34" fmla="*/ 322681 h 387684"/>
                <a:gd name="connsiteX35" fmla="*/ 252657 w 307235"/>
                <a:gd name="connsiteY35" fmla="*/ 313143 h 387684"/>
                <a:gd name="connsiteX36" fmla="*/ 115152 w 307235"/>
                <a:gd name="connsiteY36" fmla="*/ 292700 h 387684"/>
                <a:gd name="connsiteX37" fmla="*/ 120865 w 307235"/>
                <a:gd name="connsiteY37" fmla="*/ 317668 h 387684"/>
                <a:gd name="connsiteX38" fmla="*/ 121815 w 307235"/>
                <a:gd name="connsiteY38" fmla="*/ 331986 h 387684"/>
                <a:gd name="connsiteX39" fmla="*/ 103026 w 307235"/>
                <a:gd name="connsiteY39" fmla="*/ 335618 h 387684"/>
                <a:gd name="connsiteX40" fmla="*/ 96777 w 307235"/>
                <a:gd name="connsiteY40" fmla="*/ 299401 h 387684"/>
                <a:gd name="connsiteX41" fmla="*/ 46021 w 307235"/>
                <a:gd name="connsiteY41" fmla="*/ 221802 h 387684"/>
                <a:gd name="connsiteX42" fmla="*/ 46021 w 307235"/>
                <a:gd name="connsiteY42" fmla="*/ 268859 h 387684"/>
                <a:gd name="connsiteX43" fmla="*/ 55561 w 307235"/>
                <a:gd name="connsiteY43" fmla="*/ 285437 h 387684"/>
                <a:gd name="connsiteX44" fmla="*/ 138528 w 307235"/>
                <a:gd name="connsiteY44" fmla="*/ 259793 h 387684"/>
                <a:gd name="connsiteX45" fmla="*/ 151780 w 307235"/>
                <a:gd name="connsiteY45" fmla="*/ 262383 h 387684"/>
                <a:gd name="connsiteX46" fmla="*/ 149190 w 307235"/>
                <a:gd name="connsiteY46" fmla="*/ 275637 h 387684"/>
                <a:gd name="connsiteX47" fmla="*/ 121218 w 307235"/>
                <a:gd name="connsiteY47" fmla="*/ 290488 h 387684"/>
                <a:gd name="connsiteX48" fmla="*/ 115152 w 307235"/>
                <a:gd name="connsiteY48" fmla="*/ 292700 h 387684"/>
                <a:gd name="connsiteX49" fmla="*/ 114505 w 307235"/>
                <a:gd name="connsiteY49" fmla="*/ 289872 h 387684"/>
                <a:gd name="connsiteX50" fmla="*/ 114505 w 307235"/>
                <a:gd name="connsiteY50" fmla="*/ 288233 h 387684"/>
                <a:gd name="connsiteX51" fmla="*/ 113556 w 307235"/>
                <a:gd name="connsiteY51" fmla="*/ 285385 h 387684"/>
                <a:gd name="connsiteX52" fmla="*/ 101646 w 307235"/>
                <a:gd name="connsiteY52" fmla="*/ 278523 h 387684"/>
                <a:gd name="connsiteX53" fmla="*/ 95259 w 307235"/>
                <a:gd name="connsiteY53" fmla="*/ 290606 h 387684"/>
                <a:gd name="connsiteX54" fmla="*/ 96777 w 307235"/>
                <a:gd name="connsiteY54" fmla="*/ 299401 h 387684"/>
                <a:gd name="connsiteX55" fmla="*/ 94387 w 307235"/>
                <a:gd name="connsiteY55" fmla="*/ 300273 h 387684"/>
                <a:gd name="connsiteX56" fmla="*/ 64108 w 307235"/>
                <a:gd name="connsiteY56" fmla="*/ 304691 h 387684"/>
                <a:gd name="connsiteX57" fmla="*/ 51719 w 307235"/>
                <a:gd name="connsiteY57" fmla="*/ 303828 h 387684"/>
                <a:gd name="connsiteX58" fmla="*/ 50769 w 307235"/>
                <a:gd name="connsiteY58" fmla="*/ 303828 h 387684"/>
                <a:gd name="connsiteX59" fmla="*/ 26984 w 307235"/>
                <a:gd name="connsiteY59" fmla="*/ 267132 h 387684"/>
                <a:gd name="connsiteX60" fmla="*/ 26984 w 307235"/>
                <a:gd name="connsiteY60" fmla="*/ 224594 h 387684"/>
                <a:gd name="connsiteX61" fmla="*/ 27050 w 307235"/>
                <a:gd name="connsiteY61" fmla="*/ 224617 h 387684"/>
                <a:gd name="connsiteX62" fmla="*/ 112889 w 307235"/>
                <a:gd name="connsiteY62" fmla="*/ 151264 h 387684"/>
                <a:gd name="connsiteX63" fmla="*/ 180266 w 307235"/>
                <a:gd name="connsiteY63" fmla="*/ 222050 h 387684"/>
                <a:gd name="connsiteX64" fmla="*/ 182857 w 307235"/>
                <a:gd name="connsiteY64" fmla="*/ 228653 h 387684"/>
                <a:gd name="connsiteX65" fmla="*/ 182857 w 307235"/>
                <a:gd name="connsiteY65" fmla="*/ 320185 h 387684"/>
                <a:gd name="connsiteX66" fmla="*/ 163507 w 307235"/>
                <a:gd name="connsiteY66" fmla="*/ 323926 h 387684"/>
                <a:gd name="connsiteX67" fmla="*/ 163507 w 307235"/>
                <a:gd name="connsiteY67" fmla="*/ 232451 h 387684"/>
                <a:gd name="connsiteX68" fmla="*/ 100292 w 307235"/>
                <a:gd name="connsiteY68" fmla="*/ 165490 h 387684"/>
                <a:gd name="connsiteX69" fmla="*/ 108386 w 307235"/>
                <a:gd name="connsiteY69" fmla="*/ 162124 h 387684"/>
                <a:gd name="connsiteX70" fmla="*/ 179473 w 307235"/>
                <a:gd name="connsiteY70" fmla="*/ 150524 h 387684"/>
                <a:gd name="connsiteX71" fmla="*/ 171790 w 307235"/>
                <a:gd name="connsiteY71" fmla="*/ 169084 h 387684"/>
                <a:gd name="connsiteX72" fmla="*/ 190305 w 307235"/>
                <a:gd name="connsiteY72" fmla="*/ 161401 h 387684"/>
                <a:gd name="connsiteX73" fmla="*/ 179473 w 307235"/>
                <a:gd name="connsiteY73" fmla="*/ 150524 h 387684"/>
                <a:gd name="connsiteX74" fmla="*/ 173630 w 307235"/>
                <a:gd name="connsiteY74" fmla="*/ 132038 h 387684"/>
                <a:gd name="connsiteX75" fmla="*/ 190910 w 307235"/>
                <a:gd name="connsiteY75" fmla="*/ 133733 h 387684"/>
                <a:gd name="connsiteX76" fmla="*/ 209381 w 307235"/>
                <a:gd name="connsiteY76" fmla="*/ 161401 h 387684"/>
                <a:gd name="connsiteX77" fmla="*/ 179473 w 307235"/>
                <a:gd name="connsiteY77" fmla="*/ 191314 h 387684"/>
                <a:gd name="connsiteX78" fmla="*/ 151851 w 307235"/>
                <a:gd name="connsiteY78" fmla="*/ 172840 h 387684"/>
                <a:gd name="connsiteX79" fmla="*/ 150136 w 307235"/>
                <a:gd name="connsiteY79" fmla="*/ 155558 h 387684"/>
                <a:gd name="connsiteX80" fmla="*/ 155246 w 307235"/>
                <a:gd name="connsiteY80" fmla="*/ 146006 h 387684"/>
                <a:gd name="connsiteX81" fmla="*/ 159965 w 307235"/>
                <a:gd name="connsiteY81" fmla="*/ 150542 h 387684"/>
                <a:gd name="connsiteX82" fmla="*/ 166573 w 307235"/>
                <a:gd name="connsiteY82" fmla="*/ 153218 h 387684"/>
                <a:gd name="connsiteX83" fmla="*/ 173225 w 307235"/>
                <a:gd name="connsiteY83" fmla="*/ 150456 h 387684"/>
                <a:gd name="connsiteX84" fmla="*/ 173225 w 307235"/>
                <a:gd name="connsiteY84" fmla="*/ 137034 h 387684"/>
                <a:gd name="connsiteX85" fmla="*/ 170043 w 307235"/>
                <a:gd name="connsiteY85" fmla="*/ 133963 h 387684"/>
                <a:gd name="connsiteX86" fmla="*/ 87287 w 307235"/>
                <a:gd name="connsiteY86" fmla="*/ 129848 h 387684"/>
                <a:gd name="connsiteX87" fmla="*/ 87287 w 307235"/>
                <a:gd name="connsiteY87" fmla="*/ 130150 h 387684"/>
                <a:gd name="connsiteX88" fmla="*/ 79604 w 307235"/>
                <a:gd name="connsiteY88" fmla="*/ 148668 h 387684"/>
                <a:gd name="connsiteX89" fmla="*/ 98119 w 307235"/>
                <a:gd name="connsiteY89" fmla="*/ 140984 h 387684"/>
                <a:gd name="connsiteX90" fmla="*/ 87287 w 307235"/>
                <a:gd name="connsiteY90" fmla="*/ 129848 h 387684"/>
                <a:gd name="connsiteX91" fmla="*/ 81444 w 307235"/>
                <a:gd name="connsiteY91" fmla="*/ 111659 h 387684"/>
                <a:gd name="connsiteX92" fmla="*/ 98724 w 307235"/>
                <a:gd name="connsiteY92" fmla="*/ 113359 h 387684"/>
                <a:gd name="connsiteX93" fmla="*/ 117152 w 307235"/>
                <a:gd name="connsiteY93" fmla="*/ 140984 h 387684"/>
                <a:gd name="connsiteX94" fmla="*/ 112889 w 307235"/>
                <a:gd name="connsiteY94" fmla="*/ 151264 h 387684"/>
                <a:gd name="connsiteX95" fmla="*/ 110682 w 307235"/>
                <a:gd name="connsiteY95" fmla="*/ 148945 h 387684"/>
                <a:gd name="connsiteX96" fmla="*/ 97983 w 307235"/>
                <a:gd name="connsiteY96" fmla="*/ 149118 h 387684"/>
                <a:gd name="connsiteX97" fmla="*/ 96773 w 307235"/>
                <a:gd name="connsiteY97" fmla="*/ 161762 h 387684"/>
                <a:gd name="connsiteX98" fmla="*/ 100292 w 307235"/>
                <a:gd name="connsiteY98" fmla="*/ 165490 h 387684"/>
                <a:gd name="connsiteX99" fmla="*/ 87287 w 307235"/>
                <a:gd name="connsiteY99" fmla="*/ 170897 h 387684"/>
                <a:gd name="connsiteX100" fmla="*/ 59622 w 307235"/>
                <a:gd name="connsiteY100" fmla="*/ 152466 h 387684"/>
                <a:gd name="connsiteX101" fmla="*/ 66139 w 307235"/>
                <a:gd name="connsiteY101" fmla="*/ 119834 h 387684"/>
                <a:gd name="connsiteX102" fmla="*/ 81444 w 307235"/>
                <a:gd name="connsiteY102" fmla="*/ 111659 h 387684"/>
                <a:gd name="connsiteX103" fmla="*/ 191639 w 307235"/>
                <a:gd name="connsiteY103" fmla="*/ 85791 h 387684"/>
                <a:gd name="connsiteX104" fmla="*/ 236249 w 307235"/>
                <a:gd name="connsiteY104" fmla="*/ 129302 h 387684"/>
                <a:gd name="connsiteX105" fmla="*/ 239098 w 307235"/>
                <a:gd name="connsiteY105" fmla="*/ 136080 h 387684"/>
                <a:gd name="connsiteX106" fmla="*/ 239098 w 307235"/>
                <a:gd name="connsiteY106" fmla="*/ 182276 h 387684"/>
                <a:gd name="connsiteX107" fmla="*/ 236638 w 307235"/>
                <a:gd name="connsiteY107" fmla="*/ 188752 h 387684"/>
                <a:gd name="connsiteX108" fmla="*/ 216611 w 307235"/>
                <a:gd name="connsiteY108" fmla="*/ 210468 h 387684"/>
                <a:gd name="connsiteX109" fmla="*/ 216611 w 307235"/>
                <a:gd name="connsiteY109" fmla="*/ 313659 h 387684"/>
                <a:gd name="connsiteX110" fmla="*/ 197663 w 307235"/>
                <a:gd name="connsiteY110" fmla="*/ 317322 h 387684"/>
                <a:gd name="connsiteX111" fmla="*/ 197663 w 307235"/>
                <a:gd name="connsiteY111" fmla="*/ 206755 h 387684"/>
                <a:gd name="connsiteX112" fmla="*/ 200253 w 307235"/>
                <a:gd name="connsiteY112" fmla="*/ 200365 h 387684"/>
                <a:gd name="connsiteX113" fmla="*/ 220150 w 307235"/>
                <a:gd name="connsiteY113" fmla="*/ 178563 h 387684"/>
                <a:gd name="connsiteX114" fmla="*/ 220150 w 307235"/>
                <a:gd name="connsiteY114" fmla="*/ 139966 h 387684"/>
                <a:gd name="connsiteX115" fmla="*/ 178116 w 307235"/>
                <a:gd name="connsiteY115" fmla="*/ 99178 h 387684"/>
                <a:gd name="connsiteX116" fmla="*/ 187721 w 307235"/>
                <a:gd name="connsiteY116" fmla="*/ 95224 h 387684"/>
                <a:gd name="connsiteX117" fmla="*/ 172543 w 307235"/>
                <a:gd name="connsiteY117" fmla="*/ 80343 h 387684"/>
                <a:gd name="connsiteX118" fmla="*/ 173255 w 307235"/>
                <a:gd name="connsiteY118" fmla="*/ 80343 h 387684"/>
                <a:gd name="connsiteX119" fmla="*/ 172543 w 307235"/>
                <a:gd name="connsiteY119" fmla="*/ 81414 h 387684"/>
                <a:gd name="connsiteX120" fmla="*/ 160812 w 307235"/>
                <a:gd name="connsiteY120" fmla="*/ 44690 h 387684"/>
                <a:gd name="connsiteX121" fmla="*/ 178092 w 307235"/>
                <a:gd name="connsiteY121" fmla="*/ 46411 h 387684"/>
                <a:gd name="connsiteX122" fmla="*/ 196520 w 307235"/>
                <a:gd name="connsiteY122" fmla="*/ 74036 h 387684"/>
                <a:gd name="connsiteX123" fmla="*/ 191639 w 307235"/>
                <a:gd name="connsiteY123" fmla="*/ 85791 h 387684"/>
                <a:gd name="connsiteX124" fmla="*/ 186053 w 307235"/>
                <a:gd name="connsiteY124" fmla="*/ 80343 h 387684"/>
                <a:gd name="connsiteX125" fmla="*/ 173255 w 307235"/>
                <a:gd name="connsiteY125" fmla="*/ 80343 h 387684"/>
                <a:gd name="connsiteX126" fmla="*/ 177444 w 307235"/>
                <a:gd name="connsiteY126" fmla="*/ 74036 h 387684"/>
                <a:gd name="connsiteX127" fmla="*/ 166525 w 307235"/>
                <a:gd name="connsiteY127" fmla="*/ 63159 h 387684"/>
                <a:gd name="connsiteX128" fmla="*/ 158972 w 307235"/>
                <a:gd name="connsiteY128" fmla="*/ 81762 h 387684"/>
                <a:gd name="connsiteX129" fmla="*/ 170782 w 307235"/>
                <a:gd name="connsiteY129" fmla="*/ 84066 h 387684"/>
                <a:gd name="connsiteX130" fmla="*/ 172543 w 307235"/>
                <a:gd name="connsiteY130" fmla="*/ 81414 h 387684"/>
                <a:gd name="connsiteX131" fmla="*/ 172543 w 307235"/>
                <a:gd name="connsiteY131" fmla="*/ 93770 h 387684"/>
                <a:gd name="connsiteX132" fmla="*/ 178116 w 307235"/>
                <a:gd name="connsiteY132" fmla="*/ 99178 h 387684"/>
                <a:gd name="connsiteX133" fmla="*/ 166525 w 307235"/>
                <a:gd name="connsiteY133" fmla="*/ 103949 h 387684"/>
                <a:gd name="connsiteX134" fmla="*/ 138947 w 307235"/>
                <a:gd name="connsiteY134" fmla="*/ 85431 h 387684"/>
                <a:gd name="connsiteX135" fmla="*/ 145507 w 307235"/>
                <a:gd name="connsiteY135" fmla="*/ 52842 h 387684"/>
                <a:gd name="connsiteX136" fmla="*/ 160812 w 307235"/>
                <a:gd name="connsiteY136" fmla="*/ 44690 h 387684"/>
                <a:gd name="connsiteX137" fmla="*/ 230732 w 307235"/>
                <a:gd name="connsiteY137" fmla="*/ 40389 h 387684"/>
                <a:gd name="connsiteX138" fmla="*/ 230732 w 307235"/>
                <a:gd name="connsiteY138" fmla="*/ 83331 h 387684"/>
                <a:gd name="connsiteX139" fmla="*/ 261418 w 307235"/>
                <a:gd name="connsiteY139" fmla="*/ 119237 h 387684"/>
                <a:gd name="connsiteX140" fmla="*/ 263706 w 307235"/>
                <a:gd name="connsiteY140" fmla="*/ 125409 h 387684"/>
                <a:gd name="connsiteX141" fmla="*/ 263706 w 307235"/>
                <a:gd name="connsiteY141" fmla="*/ 195065 h 387684"/>
                <a:gd name="connsiteX142" fmla="*/ 261807 w 307235"/>
                <a:gd name="connsiteY142" fmla="*/ 200675 h 387684"/>
                <a:gd name="connsiteX143" fmla="*/ 247391 w 307235"/>
                <a:gd name="connsiteY143" fmla="*/ 220398 h 387684"/>
                <a:gd name="connsiteX144" fmla="*/ 248082 w 307235"/>
                <a:gd name="connsiteY144" fmla="*/ 234683 h 387684"/>
                <a:gd name="connsiteX145" fmla="*/ 251794 w 307235"/>
                <a:gd name="connsiteY145" fmla="*/ 227907 h 387684"/>
                <a:gd name="connsiteX146" fmla="*/ 283991 w 307235"/>
                <a:gd name="connsiteY146" fmla="*/ 104089 h 387684"/>
                <a:gd name="connsiteX147" fmla="*/ 230732 w 307235"/>
                <a:gd name="connsiteY147" fmla="*/ 40389 h 387684"/>
                <a:gd name="connsiteX148" fmla="*/ 109147 w 307235"/>
                <a:gd name="connsiteY148" fmla="*/ 23005 h 387684"/>
                <a:gd name="connsiteX149" fmla="*/ 121393 w 307235"/>
                <a:gd name="connsiteY149" fmla="*/ 36827 h 387684"/>
                <a:gd name="connsiteX150" fmla="*/ 123856 w 307235"/>
                <a:gd name="connsiteY150" fmla="*/ 43214 h 387684"/>
                <a:gd name="connsiteX151" fmla="*/ 123856 w 307235"/>
                <a:gd name="connsiteY151" fmla="*/ 89391 h 387684"/>
                <a:gd name="connsiteX152" fmla="*/ 170043 w 307235"/>
                <a:gd name="connsiteY152" fmla="*/ 133963 h 387684"/>
                <a:gd name="connsiteX153" fmla="*/ 158325 w 307235"/>
                <a:gd name="connsiteY153" fmla="*/ 140250 h 387684"/>
                <a:gd name="connsiteX154" fmla="*/ 155246 w 307235"/>
                <a:gd name="connsiteY154" fmla="*/ 146006 h 387684"/>
                <a:gd name="connsiteX155" fmla="*/ 107658 w 307235"/>
                <a:gd name="connsiteY155" fmla="*/ 100266 h 387684"/>
                <a:gd name="connsiteX156" fmla="*/ 104807 w 307235"/>
                <a:gd name="connsiteY156" fmla="*/ 93404 h 387684"/>
                <a:gd name="connsiteX157" fmla="*/ 104807 w 307235"/>
                <a:gd name="connsiteY157" fmla="*/ 46839 h 387684"/>
                <a:gd name="connsiteX158" fmla="*/ 88321 w 307235"/>
                <a:gd name="connsiteY158" fmla="*/ 28301 h 387684"/>
                <a:gd name="connsiteX159" fmla="*/ 98205 w 307235"/>
                <a:gd name="connsiteY159" fmla="*/ 23962 h 387684"/>
                <a:gd name="connsiteX160" fmla="*/ 83494 w 307235"/>
                <a:gd name="connsiteY160" fmla="*/ 10345 h 387684"/>
                <a:gd name="connsiteX161" fmla="*/ 82779 w 307235"/>
                <a:gd name="connsiteY161" fmla="*/ 22068 h 387684"/>
                <a:gd name="connsiteX162" fmla="*/ 88321 w 307235"/>
                <a:gd name="connsiteY162" fmla="*/ 28301 h 387684"/>
                <a:gd name="connsiteX163" fmla="*/ 55374 w 307235"/>
                <a:gd name="connsiteY163" fmla="*/ 42763 h 387684"/>
                <a:gd name="connsiteX164" fmla="*/ 30125 w 307235"/>
                <a:gd name="connsiteY164" fmla="*/ 79446 h 387684"/>
                <a:gd name="connsiteX165" fmla="*/ 30729 w 307235"/>
                <a:gd name="connsiteY165" fmla="*/ 113627 h 387684"/>
                <a:gd name="connsiteX166" fmla="*/ 30729 w 307235"/>
                <a:gd name="connsiteY166" fmla="*/ 156007 h 387684"/>
                <a:gd name="connsiteX167" fmla="*/ 23565 w 307235"/>
                <a:gd name="connsiteY167" fmla="*/ 183326 h 387684"/>
                <a:gd name="connsiteX168" fmla="*/ 19767 w 307235"/>
                <a:gd name="connsiteY168" fmla="*/ 197611 h 387684"/>
                <a:gd name="connsiteX169" fmla="*/ 19767 w 307235"/>
                <a:gd name="connsiteY169" fmla="*/ 204084 h 387684"/>
                <a:gd name="connsiteX170" fmla="*/ 45879 w 307235"/>
                <a:gd name="connsiteY170" fmla="*/ 202660 h 387684"/>
                <a:gd name="connsiteX171" fmla="*/ 57403 w 307235"/>
                <a:gd name="connsiteY171" fmla="*/ 209609 h 387684"/>
                <a:gd name="connsiteX172" fmla="*/ 50540 w 307235"/>
                <a:gd name="connsiteY172" fmla="*/ 221132 h 387684"/>
                <a:gd name="connsiteX173" fmla="*/ 46021 w 307235"/>
                <a:gd name="connsiteY173" fmla="*/ 221802 h 387684"/>
                <a:gd name="connsiteX174" fmla="*/ 46021 w 307235"/>
                <a:gd name="connsiteY174" fmla="*/ 215240 h 387684"/>
                <a:gd name="connsiteX175" fmla="*/ 36481 w 307235"/>
                <a:gd name="connsiteY175" fmla="*/ 205699 h 387684"/>
                <a:gd name="connsiteX176" fmla="*/ 26984 w 307235"/>
                <a:gd name="connsiteY176" fmla="*/ 215240 h 387684"/>
                <a:gd name="connsiteX177" fmla="*/ 26984 w 307235"/>
                <a:gd name="connsiteY177" fmla="*/ 224594 h 387684"/>
                <a:gd name="connsiteX178" fmla="*/ 6215 w 307235"/>
                <a:gd name="connsiteY178" fmla="*/ 217550 h 387684"/>
                <a:gd name="connsiteX179" fmla="*/ 1554 w 307235"/>
                <a:gd name="connsiteY179" fmla="*/ 192777 h 387684"/>
                <a:gd name="connsiteX180" fmla="*/ 5481 w 307235"/>
                <a:gd name="connsiteY180" fmla="*/ 178276 h 387684"/>
                <a:gd name="connsiteX181" fmla="*/ 12430 w 307235"/>
                <a:gd name="connsiteY181" fmla="*/ 151605 h 387684"/>
                <a:gd name="connsiteX182" fmla="*/ 12430 w 307235"/>
                <a:gd name="connsiteY182" fmla="*/ 115914 h 387684"/>
                <a:gd name="connsiteX183" fmla="*/ 12430 w 307235"/>
                <a:gd name="connsiteY183" fmla="*/ 75519 h 387684"/>
                <a:gd name="connsiteX184" fmla="*/ 45102 w 307235"/>
                <a:gd name="connsiteY184" fmla="*/ 27312 h 387684"/>
                <a:gd name="connsiteX185" fmla="*/ 83600 w 307235"/>
                <a:gd name="connsiteY185" fmla="*/ 8603 h 387684"/>
                <a:gd name="connsiteX186" fmla="*/ 86992 w 307235"/>
                <a:gd name="connsiteY186" fmla="*/ 8799 h 387684"/>
                <a:gd name="connsiteX187" fmla="*/ 83494 w 307235"/>
                <a:gd name="connsiteY187" fmla="*/ 10345 h 387684"/>
                <a:gd name="connsiteX188" fmla="*/ 153951 w 307235"/>
                <a:gd name="connsiteY188" fmla="*/ 296 h 387684"/>
                <a:gd name="connsiteX189" fmla="*/ 221884 w 307235"/>
                <a:gd name="connsiteY189" fmla="*/ 15056 h 387684"/>
                <a:gd name="connsiteX190" fmla="*/ 228746 w 307235"/>
                <a:gd name="connsiteY190" fmla="*/ 17990 h 387684"/>
                <a:gd name="connsiteX191" fmla="*/ 302938 w 307235"/>
                <a:gd name="connsiteY191" fmla="*/ 99040 h 387684"/>
                <a:gd name="connsiteX192" fmla="*/ 268755 w 307235"/>
                <a:gd name="connsiteY192" fmla="*/ 237531 h 387684"/>
                <a:gd name="connsiteX193" fmla="*/ 255721 w 307235"/>
                <a:gd name="connsiteY193" fmla="*/ 274285 h 387684"/>
                <a:gd name="connsiteX194" fmla="*/ 253107 w 307235"/>
                <a:gd name="connsiteY194" fmla="*/ 307439 h 387684"/>
                <a:gd name="connsiteX195" fmla="*/ 251013 w 307235"/>
                <a:gd name="connsiteY195" fmla="*/ 307008 h 387684"/>
                <a:gd name="connsiteX196" fmla="*/ 232842 w 307235"/>
                <a:gd name="connsiteY196" fmla="*/ 310521 h 387684"/>
                <a:gd name="connsiteX197" fmla="*/ 227883 w 307235"/>
                <a:gd name="connsiteY197" fmla="*/ 217895 h 387684"/>
                <a:gd name="connsiteX198" fmla="*/ 229782 w 307235"/>
                <a:gd name="connsiteY198" fmla="*/ 211810 h 387684"/>
                <a:gd name="connsiteX199" fmla="*/ 244370 w 307235"/>
                <a:gd name="connsiteY199" fmla="*/ 192087 h 387684"/>
                <a:gd name="connsiteX200" fmla="*/ 244370 w 307235"/>
                <a:gd name="connsiteY200" fmla="*/ 129164 h 387684"/>
                <a:gd name="connsiteX201" fmla="*/ 213684 w 307235"/>
                <a:gd name="connsiteY201" fmla="*/ 93127 h 387684"/>
                <a:gd name="connsiteX202" fmla="*/ 211396 w 307235"/>
                <a:gd name="connsiteY202" fmla="*/ 87042 h 387684"/>
                <a:gd name="connsiteX203" fmla="*/ 211396 w 307235"/>
                <a:gd name="connsiteY203" fmla="*/ 31714 h 387684"/>
                <a:gd name="connsiteX204" fmla="*/ 152138 w 307235"/>
                <a:gd name="connsiteY204" fmla="*/ 19242 h 387684"/>
                <a:gd name="connsiteX205" fmla="*/ 109147 w 307235"/>
                <a:gd name="connsiteY205" fmla="*/ 23005 h 387684"/>
                <a:gd name="connsiteX206" fmla="*/ 97076 w 307235"/>
                <a:gd name="connsiteY206" fmla="*/ 9380 h 387684"/>
                <a:gd name="connsiteX207" fmla="*/ 86992 w 307235"/>
                <a:gd name="connsiteY207" fmla="*/ 8799 h 387684"/>
                <a:gd name="connsiteX208" fmla="*/ 93684 w 307235"/>
                <a:gd name="connsiteY208" fmla="*/ 5842 h 387684"/>
                <a:gd name="connsiteX209" fmla="*/ 153951 w 307235"/>
                <a:gd name="connsiteY209" fmla="*/ 296 h 38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307235" h="387684">
                  <a:moveTo>
                    <a:pt x="244928" y="327554"/>
                  </a:moveTo>
                  <a:lnTo>
                    <a:pt x="100740" y="355482"/>
                  </a:lnTo>
                  <a:lnTo>
                    <a:pt x="96813" y="368647"/>
                  </a:lnTo>
                  <a:lnTo>
                    <a:pt x="250927" y="368647"/>
                  </a:lnTo>
                  <a:close/>
                  <a:moveTo>
                    <a:pt x="253107" y="307439"/>
                  </a:moveTo>
                  <a:lnTo>
                    <a:pt x="258350" y="308519"/>
                  </a:lnTo>
                  <a:cubicBezTo>
                    <a:pt x="260508" y="309986"/>
                    <a:pt x="261932" y="312317"/>
                    <a:pt x="262277" y="314907"/>
                  </a:cubicBezTo>
                  <a:lnTo>
                    <a:pt x="271772" y="376719"/>
                  </a:lnTo>
                  <a:cubicBezTo>
                    <a:pt x="272678" y="382546"/>
                    <a:pt x="268147" y="387769"/>
                    <a:pt x="262277" y="387683"/>
                  </a:cubicBezTo>
                  <a:lnTo>
                    <a:pt x="261889" y="387683"/>
                  </a:lnTo>
                  <a:lnTo>
                    <a:pt x="84168" y="387683"/>
                  </a:lnTo>
                  <a:cubicBezTo>
                    <a:pt x="81147" y="387683"/>
                    <a:pt x="78341" y="386258"/>
                    <a:pt x="76529" y="383884"/>
                  </a:cubicBezTo>
                  <a:cubicBezTo>
                    <a:pt x="74716" y="381467"/>
                    <a:pt x="74155" y="378359"/>
                    <a:pt x="75018" y="375510"/>
                  </a:cubicBezTo>
                  <a:lnTo>
                    <a:pt x="84038" y="344518"/>
                  </a:lnTo>
                  <a:cubicBezTo>
                    <a:pt x="85074" y="341108"/>
                    <a:pt x="87879" y="338518"/>
                    <a:pt x="91375" y="337871"/>
                  </a:cubicBezTo>
                  <a:lnTo>
                    <a:pt x="103026" y="335618"/>
                  </a:lnTo>
                  <a:lnTo>
                    <a:pt x="104105" y="341872"/>
                  </a:lnTo>
                  <a:cubicBezTo>
                    <a:pt x="103329" y="347050"/>
                    <a:pt x="106910" y="351926"/>
                    <a:pt x="112132" y="352703"/>
                  </a:cubicBezTo>
                  <a:lnTo>
                    <a:pt x="113556" y="352703"/>
                  </a:lnTo>
                  <a:cubicBezTo>
                    <a:pt x="118130" y="352574"/>
                    <a:pt x="121970" y="349208"/>
                    <a:pt x="122661" y="344720"/>
                  </a:cubicBezTo>
                  <a:lnTo>
                    <a:pt x="121815" y="331986"/>
                  </a:lnTo>
                  <a:lnTo>
                    <a:pt x="163507" y="323926"/>
                  </a:lnTo>
                  <a:lnTo>
                    <a:pt x="163507" y="331708"/>
                  </a:lnTo>
                  <a:cubicBezTo>
                    <a:pt x="163507" y="336930"/>
                    <a:pt x="167783" y="341203"/>
                    <a:pt x="173052" y="341203"/>
                  </a:cubicBezTo>
                  <a:cubicBezTo>
                    <a:pt x="178408" y="341375"/>
                    <a:pt x="182857" y="337060"/>
                    <a:pt x="182857" y="331708"/>
                  </a:cubicBezTo>
                  <a:lnTo>
                    <a:pt x="182857" y="320185"/>
                  </a:lnTo>
                  <a:lnTo>
                    <a:pt x="197663" y="317322"/>
                  </a:lnTo>
                  <a:lnTo>
                    <a:pt x="197663" y="325180"/>
                  </a:lnTo>
                  <a:cubicBezTo>
                    <a:pt x="197663" y="330447"/>
                    <a:pt x="201936" y="334721"/>
                    <a:pt x="207202" y="334721"/>
                  </a:cubicBezTo>
                  <a:cubicBezTo>
                    <a:pt x="212597" y="334678"/>
                    <a:pt x="216827" y="330188"/>
                    <a:pt x="216611" y="324791"/>
                  </a:cubicBezTo>
                  <a:lnTo>
                    <a:pt x="216611" y="313659"/>
                  </a:lnTo>
                  <a:lnTo>
                    <a:pt x="232842" y="310521"/>
                  </a:lnTo>
                  <a:lnTo>
                    <a:pt x="233019" y="313833"/>
                  </a:lnTo>
                  <a:cubicBezTo>
                    <a:pt x="233278" y="318883"/>
                    <a:pt x="237465" y="322853"/>
                    <a:pt x="242558" y="322853"/>
                  </a:cubicBezTo>
                  <a:lnTo>
                    <a:pt x="243119" y="322681"/>
                  </a:lnTo>
                  <a:cubicBezTo>
                    <a:pt x="248384" y="322681"/>
                    <a:pt x="252657" y="318408"/>
                    <a:pt x="252657" y="313143"/>
                  </a:cubicBezTo>
                  <a:close/>
                  <a:moveTo>
                    <a:pt x="115152" y="292700"/>
                  </a:moveTo>
                  <a:lnTo>
                    <a:pt x="120865" y="317668"/>
                  </a:lnTo>
                  <a:lnTo>
                    <a:pt x="121815" y="331986"/>
                  </a:lnTo>
                  <a:lnTo>
                    <a:pt x="103026" y="335618"/>
                  </a:lnTo>
                  <a:lnTo>
                    <a:pt x="96777" y="299401"/>
                  </a:lnTo>
                  <a:close/>
                  <a:moveTo>
                    <a:pt x="46021" y="221802"/>
                  </a:moveTo>
                  <a:lnTo>
                    <a:pt x="46021" y="268859"/>
                  </a:lnTo>
                  <a:cubicBezTo>
                    <a:pt x="44380" y="276025"/>
                    <a:pt x="48524" y="283235"/>
                    <a:pt x="55561" y="285437"/>
                  </a:cubicBezTo>
                  <a:cubicBezTo>
                    <a:pt x="92426" y="290790"/>
                    <a:pt x="138053" y="260095"/>
                    <a:pt x="138528" y="259793"/>
                  </a:cubicBezTo>
                  <a:cubicBezTo>
                    <a:pt x="142888" y="256857"/>
                    <a:pt x="148801" y="258023"/>
                    <a:pt x="151780" y="262383"/>
                  </a:cubicBezTo>
                  <a:cubicBezTo>
                    <a:pt x="154715" y="266743"/>
                    <a:pt x="153550" y="272658"/>
                    <a:pt x="149190" y="275637"/>
                  </a:cubicBezTo>
                  <a:cubicBezTo>
                    <a:pt x="148132" y="276068"/>
                    <a:pt x="137103" y="283332"/>
                    <a:pt x="121218" y="290488"/>
                  </a:cubicBezTo>
                  <a:lnTo>
                    <a:pt x="115152" y="292700"/>
                  </a:lnTo>
                  <a:lnTo>
                    <a:pt x="114505" y="289872"/>
                  </a:lnTo>
                  <a:lnTo>
                    <a:pt x="114505" y="288233"/>
                  </a:lnTo>
                  <a:lnTo>
                    <a:pt x="113556" y="285385"/>
                  </a:lnTo>
                  <a:cubicBezTo>
                    <a:pt x="111959" y="280336"/>
                    <a:pt x="106781" y="277358"/>
                    <a:pt x="101646" y="278523"/>
                  </a:cubicBezTo>
                  <a:cubicBezTo>
                    <a:pt x="96467" y="280034"/>
                    <a:pt x="93576" y="285514"/>
                    <a:pt x="95259" y="290606"/>
                  </a:cubicBezTo>
                  <a:lnTo>
                    <a:pt x="96777" y="299401"/>
                  </a:lnTo>
                  <a:lnTo>
                    <a:pt x="94387" y="300273"/>
                  </a:lnTo>
                  <a:cubicBezTo>
                    <a:pt x="84656" y="302929"/>
                    <a:pt x="74350" y="304691"/>
                    <a:pt x="64108" y="304691"/>
                  </a:cubicBezTo>
                  <a:cubicBezTo>
                    <a:pt x="59964" y="304691"/>
                    <a:pt x="55820" y="304389"/>
                    <a:pt x="51719" y="303828"/>
                  </a:cubicBezTo>
                  <a:lnTo>
                    <a:pt x="50769" y="303828"/>
                  </a:lnTo>
                  <a:cubicBezTo>
                    <a:pt x="34754" y="299338"/>
                    <a:pt x="24524" y="283623"/>
                    <a:pt x="26984" y="267132"/>
                  </a:cubicBezTo>
                  <a:lnTo>
                    <a:pt x="26984" y="224594"/>
                  </a:lnTo>
                  <a:lnTo>
                    <a:pt x="27050" y="224617"/>
                  </a:lnTo>
                  <a:close/>
                  <a:moveTo>
                    <a:pt x="112889" y="151264"/>
                  </a:moveTo>
                  <a:lnTo>
                    <a:pt x="180266" y="222050"/>
                  </a:lnTo>
                  <a:cubicBezTo>
                    <a:pt x="181950" y="223863"/>
                    <a:pt x="182857" y="226193"/>
                    <a:pt x="182857" y="228653"/>
                  </a:cubicBezTo>
                  <a:lnTo>
                    <a:pt x="182857" y="320185"/>
                  </a:lnTo>
                  <a:lnTo>
                    <a:pt x="163507" y="323926"/>
                  </a:lnTo>
                  <a:lnTo>
                    <a:pt x="163507" y="232451"/>
                  </a:lnTo>
                  <a:lnTo>
                    <a:pt x="100292" y="165490"/>
                  </a:lnTo>
                  <a:lnTo>
                    <a:pt x="108386" y="162124"/>
                  </a:lnTo>
                  <a:close/>
                  <a:moveTo>
                    <a:pt x="179473" y="150524"/>
                  </a:moveTo>
                  <a:cubicBezTo>
                    <a:pt x="169805" y="150524"/>
                    <a:pt x="164928" y="162221"/>
                    <a:pt x="171790" y="169084"/>
                  </a:cubicBezTo>
                  <a:cubicBezTo>
                    <a:pt x="178609" y="175904"/>
                    <a:pt x="190305" y="171070"/>
                    <a:pt x="190305" y="161401"/>
                  </a:cubicBezTo>
                  <a:cubicBezTo>
                    <a:pt x="190305" y="155401"/>
                    <a:pt x="185472" y="150524"/>
                    <a:pt x="179473" y="150524"/>
                  </a:cubicBezTo>
                  <a:close/>
                  <a:moveTo>
                    <a:pt x="173630" y="132038"/>
                  </a:moveTo>
                  <a:cubicBezTo>
                    <a:pt x="179311" y="130905"/>
                    <a:pt x="185321" y="131423"/>
                    <a:pt x="190910" y="133733"/>
                  </a:cubicBezTo>
                  <a:cubicBezTo>
                    <a:pt x="202088" y="138394"/>
                    <a:pt x="209381" y="149272"/>
                    <a:pt x="209381" y="161401"/>
                  </a:cubicBezTo>
                  <a:cubicBezTo>
                    <a:pt x="209338" y="177890"/>
                    <a:pt x="195959" y="191228"/>
                    <a:pt x="179473" y="191314"/>
                  </a:cubicBezTo>
                  <a:cubicBezTo>
                    <a:pt x="167388" y="191314"/>
                    <a:pt x="156469" y="184019"/>
                    <a:pt x="151851" y="172840"/>
                  </a:cubicBezTo>
                  <a:cubicBezTo>
                    <a:pt x="149521" y="167250"/>
                    <a:pt x="149003" y="161239"/>
                    <a:pt x="150136" y="155558"/>
                  </a:cubicBezTo>
                  <a:lnTo>
                    <a:pt x="155246" y="146006"/>
                  </a:lnTo>
                  <a:lnTo>
                    <a:pt x="159965" y="150542"/>
                  </a:lnTo>
                  <a:cubicBezTo>
                    <a:pt x="161736" y="152268"/>
                    <a:pt x="164111" y="153218"/>
                    <a:pt x="166573" y="153218"/>
                  </a:cubicBezTo>
                  <a:cubicBezTo>
                    <a:pt x="169079" y="153218"/>
                    <a:pt x="171454" y="152225"/>
                    <a:pt x="173225" y="150456"/>
                  </a:cubicBezTo>
                  <a:cubicBezTo>
                    <a:pt x="176940" y="146744"/>
                    <a:pt x="176940" y="140746"/>
                    <a:pt x="173225" y="137034"/>
                  </a:cubicBezTo>
                  <a:lnTo>
                    <a:pt x="170043" y="133963"/>
                  </a:lnTo>
                  <a:close/>
                  <a:moveTo>
                    <a:pt x="87287" y="129848"/>
                  </a:moveTo>
                  <a:lnTo>
                    <a:pt x="87287" y="130150"/>
                  </a:lnTo>
                  <a:cubicBezTo>
                    <a:pt x="77576" y="130150"/>
                    <a:pt x="72742" y="141848"/>
                    <a:pt x="79604" y="148668"/>
                  </a:cubicBezTo>
                  <a:cubicBezTo>
                    <a:pt x="86423" y="155531"/>
                    <a:pt x="98119" y="150696"/>
                    <a:pt x="98119" y="140984"/>
                  </a:cubicBezTo>
                  <a:cubicBezTo>
                    <a:pt x="98292" y="134898"/>
                    <a:pt x="93372" y="129848"/>
                    <a:pt x="87287" y="129848"/>
                  </a:cubicBezTo>
                  <a:close/>
                  <a:moveTo>
                    <a:pt x="81444" y="111659"/>
                  </a:moveTo>
                  <a:cubicBezTo>
                    <a:pt x="87125" y="110532"/>
                    <a:pt x="93135" y="111050"/>
                    <a:pt x="98724" y="113359"/>
                  </a:cubicBezTo>
                  <a:cubicBezTo>
                    <a:pt x="109902" y="117978"/>
                    <a:pt x="117152" y="128898"/>
                    <a:pt x="117152" y="140984"/>
                  </a:cubicBezTo>
                  <a:lnTo>
                    <a:pt x="112889" y="151264"/>
                  </a:lnTo>
                  <a:lnTo>
                    <a:pt x="110682" y="148945"/>
                  </a:lnTo>
                  <a:cubicBezTo>
                    <a:pt x="107010" y="145708"/>
                    <a:pt x="101525" y="145795"/>
                    <a:pt x="97983" y="149118"/>
                  </a:cubicBezTo>
                  <a:cubicBezTo>
                    <a:pt x="94398" y="152398"/>
                    <a:pt x="93880" y="157878"/>
                    <a:pt x="96773" y="161762"/>
                  </a:cubicBezTo>
                  <a:lnTo>
                    <a:pt x="100292" y="165490"/>
                  </a:lnTo>
                  <a:lnTo>
                    <a:pt x="87287" y="170897"/>
                  </a:lnTo>
                  <a:cubicBezTo>
                    <a:pt x="75159" y="170897"/>
                    <a:pt x="64283" y="163646"/>
                    <a:pt x="59622" y="152466"/>
                  </a:cubicBezTo>
                  <a:cubicBezTo>
                    <a:pt x="55004" y="141286"/>
                    <a:pt x="57551" y="128423"/>
                    <a:pt x="66139" y="119834"/>
                  </a:cubicBezTo>
                  <a:cubicBezTo>
                    <a:pt x="70412" y="115560"/>
                    <a:pt x="75763" y="112787"/>
                    <a:pt x="81444" y="111659"/>
                  </a:cubicBezTo>
                  <a:close/>
                  <a:moveTo>
                    <a:pt x="191639" y="85791"/>
                  </a:moveTo>
                  <a:lnTo>
                    <a:pt x="236249" y="129302"/>
                  </a:lnTo>
                  <a:cubicBezTo>
                    <a:pt x="238062" y="131072"/>
                    <a:pt x="239098" y="133533"/>
                    <a:pt x="239098" y="136080"/>
                  </a:cubicBezTo>
                  <a:lnTo>
                    <a:pt x="239098" y="182276"/>
                  </a:lnTo>
                  <a:cubicBezTo>
                    <a:pt x="239141" y="184650"/>
                    <a:pt x="238235" y="186982"/>
                    <a:pt x="236638" y="188752"/>
                  </a:cubicBezTo>
                  <a:lnTo>
                    <a:pt x="216611" y="210468"/>
                  </a:lnTo>
                  <a:lnTo>
                    <a:pt x="216611" y="313659"/>
                  </a:lnTo>
                  <a:lnTo>
                    <a:pt x="197663" y="317322"/>
                  </a:lnTo>
                  <a:lnTo>
                    <a:pt x="197663" y="206755"/>
                  </a:lnTo>
                  <a:cubicBezTo>
                    <a:pt x="197706" y="204381"/>
                    <a:pt x="198613" y="202092"/>
                    <a:pt x="200253" y="200365"/>
                  </a:cubicBezTo>
                  <a:lnTo>
                    <a:pt x="220150" y="178563"/>
                  </a:lnTo>
                  <a:lnTo>
                    <a:pt x="220150" y="139966"/>
                  </a:lnTo>
                  <a:lnTo>
                    <a:pt x="178116" y="99178"/>
                  </a:lnTo>
                  <a:lnTo>
                    <a:pt x="187721" y="95224"/>
                  </a:lnTo>
                  <a:close/>
                  <a:moveTo>
                    <a:pt x="172543" y="80343"/>
                  </a:moveTo>
                  <a:lnTo>
                    <a:pt x="173255" y="80343"/>
                  </a:lnTo>
                  <a:lnTo>
                    <a:pt x="172543" y="81414"/>
                  </a:lnTo>
                  <a:close/>
                  <a:moveTo>
                    <a:pt x="160812" y="44690"/>
                  </a:moveTo>
                  <a:cubicBezTo>
                    <a:pt x="166493" y="43573"/>
                    <a:pt x="172503" y="44101"/>
                    <a:pt x="178092" y="46411"/>
                  </a:cubicBezTo>
                  <a:cubicBezTo>
                    <a:pt x="189226" y="51029"/>
                    <a:pt x="196520" y="61950"/>
                    <a:pt x="196520" y="74036"/>
                  </a:cubicBezTo>
                  <a:lnTo>
                    <a:pt x="191639" y="85791"/>
                  </a:lnTo>
                  <a:lnTo>
                    <a:pt x="186053" y="80343"/>
                  </a:lnTo>
                  <a:lnTo>
                    <a:pt x="173255" y="80343"/>
                  </a:lnTo>
                  <a:lnTo>
                    <a:pt x="177444" y="74036"/>
                  </a:lnTo>
                  <a:cubicBezTo>
                    <a:pt x="177401" y="68036"/>
                    <a:pt x="172524" y="63159"/>
                    <a:pt x="166525" y="63159"/>
                  </a:cubicBezTo>
                  <a:cubicBezTo>
                    <a:pt x="156858" y="63245"/>
                    <a:pt x="152110" y="74943"/>
                    <a:pt x="158972" y="81762"/>
                  </a:cubicBezTo>
                  <a:cubicBezTo>
                    <a:pt x="162404" y="85151"/>
                    <a:pt x="167022" y="85637"/>
                    <a:pt x="170782" y="84066"/>
                  </a:cubicBezTo>
                  <a:lnTo>
                    <a:pt x="172543" y="81414"/>
                  </a:lnTo>
                  <a:lnTo>
                    <a:pt x="172543" y="93770"/>
                  </a:lnTo>
                  <a:lnTo>
                    <a:pt x="178116" y="99178"/>
                  </a:lnTo>
                  <a:lnTo>
                    <a:pt x="166525" y="103949"/>
                  </a:lnTo>
                  <a:cubicBezTo>
                    <a:pt x="154441" y="103906"/>
                    <a:pt x="143565" y="96611"/>
                    <a:pt x="138947" y="85431"/>
                  </a:cubicBezTo>
                  <a:cubicBezTo>
                    <a:pt x="134329" y="74252"/>
                    <a:pt x="136919" y="61389"/>
                    <a:pt x="145507" y="52842"/>
                  </a:cubicBezTo>
                  <a:cubicBezTo>
                    <a:pt x="149780" y="48569"/>
                    <a:pt x="155131" y="45806"/>
                    <a:pt x="160812" y="44690"/>
                  </a:cubicBezTo>
                  <a:close/>
                  <a:moveTo>
                    <a:pt x="230732" y="40389"/>
                  </a:moveTo>
                  <a:lnTo>
                    <a:pt x="230732" y="83331"/>
                  </a:lnTo>
                  <a:lnTo>
                    <a:pt x="261418" y="119237"/>
                  </a:lnTo>
                  <a:cubicBezTo>
                    <a:pt x="262886" y="120964"/>
                    <a:pt x="263706" y="123165"/>
                    <a:pt x="263706" y="125409"/>
                  </a:cubicBezTo>
                  <a:lnTo>
                    <a:pt x="263706" y="195065"/>
                  </a:lnTo>
                  <a:cubicBezTo>
                    <a:pt x="263663" y="197093"/>
                    <a:pt x="263015" y="199035"/>
                    <a:pt x="261807" y="200675"/>
                  </a:cubicBezTo>
                  <a:lnTo>
                    <a:pt x="247391" y="220398"/>
                  </a:lnTo>
                  <a:lnTo>
                    <a:pt x="248082" y="234683"/>
                  </a:lnTo>
                  <a:cubicBezTo>
                    <a:pt x="249204" y="232396"/>
                    <a:pt x="250456" y="230108"/>
                    <a:pt x="251794" y="227907"/>
                  </a:cubicBezTo>
                  <a:cubicBezTo>
                    <a:pt x="276567" y="185829"/>
                    <a:pt x="296075" y="147419"/>
                    <a:pt x="283991" y="104089"/>
                  </a:cubicBezTo>
                  <a:cubicBezTo>
                    <a:pt x="275661" y="76469"/>
                    <a:pt x="256412" y="53466"/>
                    <a:pt x="230732" y="40389"/>
                  </a:cubicBezTo>
                  <a:close/>
                  <a:moveTo>
                    <a:pt x="109147" y="23005"/>
                  </a:moveTo>
                  <a:lnTo>
                    <a:pt x="121393" y="36827"/>
                  </a:lnTo>
                  <a:cubicBezTo>
                    <a:pt x="122948" y="38596"/>
                    <a:pt x="123856" y="40841"/>
                    <a:pt x="123856" y="43214"/>
                  </a:cubicBezTo>
                  <a:lnTo>
                    <a:pt x="123856" y="89391"/>
                  </a:lnTo>
                  <a:lnTo>
                    <a:pt x="170043" y="133963"/>
                  </a:lnTo>
                  <a:lnTo>
                    <a:pt x="158325" y="140250"/>
                  </a:lnTo>
                  <a:lnTo>
                    <a:pt x="155246" y="146006"/>
                  </a:lnTo>
                  <a:lnTo>
                    <a:pt x="107658" y="100266"/>
                  </a:lnTo>
                  <a:cubicBezTo>
                    <a:pt x="105801" y="98453"/>
                    <a:pt x="104764" y="95993"/>
                    <a:pt x="104807" y="93404"/>
                  </a:cubicBezTo>
                  <a:lnTo>
                    <a:pt x="104807" y="46839"/>
                  </a:lnTo>
                  <a:lnTo>
                    <a:pt x="88321" y="28301"/>
                  </a:lnTo>
                  <a:lnTo>
                    <a:pt x="98205" y="23962"/>
                  </a:lnTo>
                  <a:close/>
                  <a:moveTo>
                    <a:pt x="83494" y="10345"/>
                  </a:moveTo>
                  <a:lnTo>
                    <a:pt x="82779" y="22068"/>
                  </a:lnTo>
                  <a:lnTo>
                    <a:pt x="88321" y="28301"/>
                  </a:lnTo>
                  <a:lnTo>
                    <a:pt x="55374" y="42763"/>
                  </a:lnTo>
                  <a:cubicBezTo>
                    <a:pt x="42728" y="51437"/>
                    <a:pt x="33708" y="64471"/>
                    <a:pt x="30125" y="79446"/>
                  </a:cubicBezTo>
                  <a:cubicBezTo>
                    <a:pt x="28485" y="90797"/>
                    <a:pt x="28658" y="102320"/>
                    <a:pt x="30729" y="113627"/>
                  </a:cubicBezTo>
                  <a:cubicBezTo>
                    <a:pt x="33233" y="127653"/>
                    <a:pt x="33233" y="141981"/>
                    <a:pt x="30729" y="156007"/>
                  </a:cubicBezTo>
                  <a:cubicBezTo>
                    <a:pt x="28528" y="165545"/>
                    <a:pt x="26025" y="174177"/>
                    <a:pt x="23565" y="183326"/>
                  </a:cubicBezTo>
                  <a:cubicBezTo>
                    <a:pt x="22313" y="188116"/>
                    <a:pt x="21019" y="192864"/>
                    <a:pt x="19767" y="197611"/>
                  </a:cubicBezTo>
                  <a:cubicBezTo>
                    <a:pt x="18515" y="202401"/>
                    <a:pt x="19206" y="203826"/>
                    <a:pt x="19767" y="204084"/>
                  </a:cubicBezTo>
                  <a:cubicBezTo>
                    <a:pt x="20328" y="204387"/>
                    <a:pt x="24040" y="208184"/>
                    <a:pt x="45879" y="202660"/>
                  </a:cubicBezTo>
                  <a:cubicBezTo>
                    <a:pt x="50971" y="201409"/>
                    <a:pt x="56108" y="204516"/>
                    <a:pt x="57403" y="209609"/>
                  </a:cubicBezTo>
                  <a:cubicBezTo>
                    <a:pt x="58654" y="214701"/>
                    <a:pt x="55590" y="219837"/>
                    <a:pt x="50540" y="221132"/>
                  </a:cubicBezTo>
                  <a:lnTo>
                    <a:pt x="46021" y="221802"/>
                  </a:lnTo>
                  <a:lnTo>
                    <a:pt x="46021" y="215240"/>
                  </a:lnTo>
                  <a:cubicBezTo>
                    <a:pt x="46021" y="209973"/>
                    <a:pt x="41747" y="205699"/>
                    <a:pt x="36481" y="205699"/>
                  </a:cubicBezTo>
                  <a:cubicBezTo>
                    <a:pt x="31215" y="205699"/>
                    <a:pt x="26984" y="209973"/>
                    <a:pt x="26984" y="215240"/>
                  </a:cubicBezTo>
                  <a:lnTo>
                    <a:pt x="26984" y="224594"/>
                  </a:lnTo>
                  <a:lnTo>
                    <a:pt x="6215" y="217550"/>
                  </a:lnTo>
                  <a:cubicBezTo>
                    <a:pt x="172" y="210817"/>
                    <a:pt x="-1640" y="201236"/>
                    <a:pt x="1554" y="192777"/>
                  </a:cubicBezTo>
                  <a:cubicBezTo>
                    <a:pt x="2892" y="187901"/>
                    <a:pt x="4229" y="183240"/>
                    <a:pt x="5481" y="178276"/>
                  </a:cubicBezTo>
                  <a:cubicBezTo>
                    <a:pt x="7941" y="169429"/>
                    <a:pt x="10315" y="160582"/>
                    <a:pt x="12430" y="151605"/>
                  </a:cubicBezTo>
                  <a:cubicBezTo>
                    <a:pt x="14545" y="139823"/>
                    <a:pt x="14545" y="127696"/>
                    <a:pt x="12430" y="115914"/>
                  </a:cubicBezTo>
                  <a:cubicBezTo>
                    <a:pt x="10185" y="102536"/>
                    <a:pt x="10185" y="88898"/>
                    <a:pt x="12430" y="75519"/>
                  </a:cubicBezTo>
                  <a:cubicBezTo>
                    <a:pt x="16832" y="55926"/>
                    <a:pt x="28528" y="38706"/>
                    <a:pt x="45102" y="27312"/>
                  </a:cubicBezTo>
                  <a:close/>
                  <a:moveTo>
                    <a:pt x="83600" y="8603"/>
                  </a:moveTo>
                  <a:lnTo>
                    <a:pt x="86992" y="8799"/>
                  </a:lnTo>
                  <a:lnTo>
                    <a:pt x="83494" y="10345"/>
                  </a:lnTo>
                  <a:close/>
                  <a:moveTo>
                    <a:pt x="153951" y="296"/>
                  </a:moveTo>
                  <a:cubicBezTo>
                    <a:pt x="177257" y="1418"/>
                    <a:pt x="200218" y="6424"/>
                    <a:pt x="221884" y="15056"/>
                  </a:cubicBezTo>
                  <a:cubicBezTo>
                    <a:pt x="224474" y="15056"/>
                    <a:pt x="226934" y="16135"/>
                    <a:pt x="228746" y="17990"/>
                  </a:cubicBezTo>
                  <a:cubicBezTo>
                    <a:pt x="264396" y="32491"/>
                    <a:pt x="291673" y="62227"/>
                    <a:pt x="302938" y="99040"/>
                  </a:cubicBezTo>
                  <a:cubicBezTo>
                    <a:pt x="318173" y="153418"/>
                    <a:pt x="289602" y="202013"/>
                    <a:pt x="268755" y="237531"/>
                  </a:cubicBezTo>
                  <a:cubicBezTo>
                    <a:pt x="262799" y="249205"/>
                    <a:pt x="258429" y="261570"/>
                    <a:pt x="255721" y="274285"/>
                  </a:cubicBezTo>
                  <a:lnTo>
                    <a:pt x="253107" y="307439"/>
                  </a:lnTo>
                  <a:lnTo>
                    <a:pt x="251013" y="307008"/>
                  </a:lnTo>
                  <a:lnTo>
                    <a:pt x="232842" y="310521"/>
                  </a:lnTo>
                  <a:lnTo>
                    <a:pt x="227883" y="217895"/>
                  </a:lnTo>
                  <a:cubicBezTo>
                    <a:pt x="227797" y="215737"/>
                    <a:pt x="228487" y="213579"/>
                    <a:pt x="229782" y="211810"/>
                  </a:cubicBezTo>
                  <a:lnTo>
                    <a:pt x="244370" y="192087"/>
                  </a:lnTo>
                  <a:lnTo>
                    <a:pt x="244370" y="129164"/>
                  </a:lnTo>
                  <a:lnTo>
                    <a:pt x="213684" y="93127"/>
                  </a:lnTo>
                  <a:cubicBezTo>
                    <a:pt x="212216" y="91444"/>
                    <a:pt x="211439" y="89286"/>
                    <a:pt x="211396" y="87042"/>
                  </a:cubicBezTo>
                  <a:lnTo>
                    <a:pt x="211396" y="31714"/>
                  </a:lnTo>
                  <a:cubicBezTo>
                    <a:pt x="192449" y="24464"/>
                    <a:pt x="172423" y="20235"/>
                    <a:pt x="152138" y="19242"/>
                  </a:cubicBezTo>
                  <a:lnTo>
                    <a:pt x="109147" y="23005"/>
                  </a:lnTo>
                  <a:lnTo>
                    <a:pt x="97076" y="9380"/>
                  </a:lnTo>
                  <a:lnTo>
                    <a:pt x="86992" y="8799"/>
                  </a:lnTo>
                  <a:lnTo>
                    <a:pt x="93684" y="5842"/>
                  </a:lnTo>
                  <a:cubicBezTo>
                    <a:pt x="112302" y="1191"/>
                    <a:pt x="132867" y="-805"/>
                    <a:pt x="153951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857705" y="5379278"/>
              <a:ext cx="332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0070C0"/>
                  </a:solidFill>
                </a:rPr>
                <a:t>AI</a:t>
              </a:r>
              <a:endParaRPr lang="zh-CN" altLang="en-US" sz="1200" b="1" dirty="0">
                <a:solidFill>
                  <a:srgbClr val="0070C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20151" y="6446078"/>
              <a:ext cx="5004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 smtClean="0"/>
                <a:t>Control</a:t>
              </a:r>
              <a:endParaRPr lang="zh-CN" altLang="en-US" sz="800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657619" y="6433718"/>
              <a:ext cx="3866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/>
                <a:t>D</a:t>
              </a:r>
              <a:r>
                <a:rPr lang="en-US" altLang="zh-CN" sz="800" b="1" dirty="0" smtClean="0"/>
                <a:t>ata</a:t>
              </a:r>
              <a:endParaRPr lang="zh-CN" altLang="en-US" sz="800" b="1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12455" y="6435003"/>
              <a:ext cx="43633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/>
                <a:t>P</a:t>
              </a:r>
              <a:r>
                <a:rPr lang="en-US" altLang="zh-CN" sz="800" b="1" dirty="0" smtClean="0"/>
                <a:t>olicy</a:t>
              </a:r>
              <a:endParaRPr lang="zh-CN" altLang="en-US" sz="800" b="1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32613" y="6433718"/>
              <a:ext cx="5148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/>
                <a:t>R</a:t>
              </a:r>
              <a:r>
                <a:rPr lang="en-US" altLang="zh-CN" sz="800" b="1" dirty="0" smtClean="0"/>
                <a:t>outing</a:t>
              </a:r>
              <a:endParaRPr lang="zh-CN" altLang="en-US" sz="800" b="1" dirty="0"/>
            </a:p>
          </p:txBody>
        </p:sp>
        <p:sp>
          <p:nvSpPr>
            <p:cNvPr id="22" name="iconfont-11842-5638452"/>
            <p:cNvSpPr/>
            <p:nvPr/>
          </p:nvSpPr>
          <p:spPr>
            <a:xfrm>
              <a:off x="9281580" y="6104744"/>
              <a:ext cx="429930" cy="390478"/>
            </a:xfrm>
            <a:custGeom>
              <a:avLst/>
              <a:gdLst>
                <a:gd name="connsiteX0" fmla="*/ 238073 w 476146"/>
                <a:gd name="connsiteY0" fmla="*/ 184564 h 476312"/>
                <a:gd name="connsiteX1" fmla="*/ 184475 w 476146"/>
                <a:gd name="connsiteY1" fmla="*/ 238133 h 476312"/>
                <a:gd name="connsiteX2" fmla="*/ 238073 w 476146"/>
                <a:gd name="connsiteY2" fmla="*/ 291701 h 476312"/>
                <a:gd name="connsiteX3" fmla="*/ 291671 w 476146"/>
                <a:gd name="connsiteY3" fmla="*/ 238133 h 476312"/>
                <a:gd name="connsiteX4" fmla="*/ 238073 w 476146"/>
                <a:gd name="connsiteY4" fmla="*/ 184564 h 476312"/>
                <a:gd name="connsiteX5" fmla="*/ 238073 w 476146"/>
                <a:gd name="connsiteY5" fmla="*/ 148852 h 476312"/>
                <a:gd name="connsiteX6" fmla="*/ 327403 w 476146"/>
                <a:gd name="connsiteY6" fmla="*/ 238133 h 476312"/>
                <a:gd name="connsiteX7" fmla="*/ 238073 w 476146"/>
                <a:gd name="connsiteY7" fmla="*/ 327413 h 476312"/>
                <a:gd name="connsiteX8" fmla="*/ 148743 w 476146"/>
                <a:gd name="connsiteY8" fmla="*/ 238133 h 476312"/>
                <a:gd name="connsiteX9" fmla="*/ 238073 w 476146"/>
                <a:gd name="connsiteY9" fmla="*/ 148852 h 476312"/>
                <a:gd name="connsiteX10" fmla="*/ 177046 w 476146"/>
                <a:gd name="connsiteY10" fmla="*/ 33845 h 476312"/>
                <a:gd name="connsiteX11" fmla="*/ 100376 w 476146"/>
                <a:gd name="connsiteY11" fmla="*/ 80187 h 476312"/>
                <a:gd name="connsiteX12" fmla="*/ 100329 w 476146"/>
                <a:gd name="connsiteY12" fmla="*/ 80235 h 476312"/>
                <a:gd name="connsiteX13" fmla="*/ 99852 w 476146"/>
                <a:gd name="connsiteY13" fmla="*/ 84235 h 476312"/>
                <a:gd name="connsiteX14" fmla="*/ 109615 w 476146"/>
                <a:gd name="connsiteY14" fmla="*/ 118623 h 476312"/>
                <a:gd name="connsiteX15" fmla="*/ 109615 w 476146"/>
                <a:gd name="connsiteY15" fmla="*/ 118718 h 476312"/>
                <a:gd name="connsiteX16" fmla="*/ 91233 w 476146"/>
                <a:gd name="connsiteY16" fmla="*/ 164394 h 476312"/>
                <a:gd name="connsiteX17" fmla="*/ 46755 w 476146"/>
                <a:gd name="connsiteY17" fmla="*/ 183541 h 476312"/>
                <a:gd name="connsiteX18" fmla="*/ 45564 w 476146"/>
                <a:gd name="connsiteY18" fmla="*/ 183541 h 476312"/>
                <a:gd name="connsiteX19" fmla="*/ 44374 w 476146"/>
                <a:gd name="connsiteY19" fmla="*/ 183350 h 476312"/>
                <a:gd name="connsiteX20" fmla="*/ 42421 w 476146"/>
                <a:gd name="connsiteY20" fmla="*/ 183112 h 476312"/>
                <a:gd name="connsiteX21" fmla="*/ 42231 w 476146"/>
                <a:gd name="connsiteY21" fmla="*/ 183112 h 476312"/>
                <a:gd name="connsiteX22" fmla="*/ 40040 w 476146"/>
                <a:gd name="connsiteY22" fmla="*/ 185017 h 476312"/>
                <a:gd name="connsiteX23" fmla="*/ 39993 w 476146"/>
                <a:gd name="connsiteY23" fmla="*/ 185255 h 476312"/>
                <a:gd name="connsiteX24" fmla="*/ 37897 w 476146"/>
                <a:gd name="connsiteY24" fmla="*/ 282417 h 476312"/>
                <a:gd name="connsiteX25" fmla="*/ 37897 w 476146"/>
                <a:gd name="connsiteY25" fmla="*/ 282465 h 476312"/>
                <a:gd name="connsiteX26" fmla="*/ 40278 w 476146"/>
                <a:gd name="connsiteY26" fmla="*/ 284608 h 476312"/>
                <a:gd name="connsiteX27" fmla="*/ 42516 w 476146"/>
                <a:gd name="connsiteY27" fmla="*/ 284322 h 476312"/>
                <a:gd name="connsiteX28" fmla="*/ 45945 w 476146"/>
                <a:gd name="connsiteY28" fmla="*/ 283941 h 476312"/>
                <a:gd name="connsiteX29" fmla="*/ 46898 w 476146"/>
                <a:gd name="connsiteY29" fmla="*/ 283941 h 476312"/>
                <a:gd name="connsiteX30" fmla="*/ 109615 w 476146"/>
                <a:gd name="connsiteY30" fmla="*/ 348906 h 476312"/>
                <a:gd name="connsiteX31" fmla="*/ 109615 w 476146"/>
                <a:gd name="connsiteY31" fmla="*/ 348954 h 476312"/>
                <a:gd name="connsiteX32" fmla="*/ 96328 w 476146"/>
                <a:gd name="connsiteY32" fmla="*/ 388438 h 476312"/>
                <a:gd name="connsiteX33" fmla="*/ 96614 w 476146"/>
                <a:gd name="connsiteY33" fmla="*/ 392534 h 476312"/>
                <a:gd name="connsiteX34" fmla="*/ 177142 w 476146"/>
                <a:gd name="connsiteY34" fmla="*/ 442401 h 476312"/>
                <a:gd name="connsiteX35" fmla="*/ 179808 w 476146"/>
                <a:gd name="connsiteY35" fmla="*/ 440781 h 476312"/>
                <a:gd name="connsiteX36" fmla="*/ 202667 w 476146"/>
                <a:gd name="connsiteY36" fmla="*/ 410728 h 476312"/>
                <a:gd name="connsiteX37" fmla="*/ 238192 w 476146"/>
                <a:gd name="connsiteY37" fmla="*/ 399202 h 476312"/>
                <a:gd name="connsiteX38" fmla="*/ 273718 w 476146"/>
                <a:gd name="connsiteY38" fmla="*/ 410728 h 476312"/>
                <a:gd name="connsiteX39" fmla="*/ 296576 w 476146"/>
                <a:gd name="connsiteY39" fmla="*/ 440781 h 476312"/>
                <a:gd name="connsiteX40" fmla="*/ 299338 w 476146"/>
                <a:gd name="connsiteY40" fmla="*/ 442401 h 476312"/>
                <a:gd name="connsiteX41" fmla="*/ 379770 w 476146"/>
                <a:gd name="connsiteY41" fmla="*/ 392629 h 476312"/>
                <a:gd name="connsiteX42" fmla="*/ 380056 w 476146"/>
                <a:gd name="connsiteY42" fmla="*/ 388486 h 476312"/>
                <a:gd name="connsiteX43" fmla="*/ 366912 w 476146"/>
                <a:gd name="connsiteY43" fmla="*/ 349192 h 476312"/>
                <a:gd name="connsiteX44" fmla="*/ 404819 w 476146"/>
                <a:gd name="connsiteY44" fmla="*/ 289419 h 476312"/>
                <a:gd name="connsiteX45" fmla="*/ 433201 w 476146"/>
                <a:gd name="connsiteY45" fmla="*/ 284513 h 476312"/>
                <a:gd name="connsiteX46" fmla="*/ 433630 w 476146"/>
                <a:gd name="connsiteY46" fmla="*/ 284561 h 476312"/>
                <a:gd name="connsiteX47" fmla="*/ 436249 w 476146"/>
                <a:gd name="connsiteY47" fmla="*/ 284846 h 476312"/>
                <a:gd name="connsiteX48" fmla="*/ 438630 w 476146"/>
                <a:gd name="connsiteY48" fmla="*/ 282703 h 476312"/>
                <a:gd name="connsiteX49" fmla="*/ 438630 w 476146"/>
                <a:gd name="connsiteY49" fmla="*/ 282608 h 476312"/>
                <a:gd name="connsiteX50" fmla="*/ 436582 w 476146"/>
                <a:gd name="connsiteY50" fmla="*/ 185446 h 476312"/>
                <a:gd name="connsiteX51" fmla="*/ 436534 w 476146"/>
                <a:gd name="connsiteY51" fmla="*/ 185208 h 476312"/>
                <a:gd name="connsiteX52" fmla="*/ 434296 w 476146"/>
                <a:gd name="connsiteY52" fmla="*/ 183207 h 476312"/>
                <a:gd name="connsiteX53" fmla="*/ 434153 w 476146"/>
                <a:gd name="connsiteY53" fmla="*/ 183207 h 476312"/>
                <a:gd name="connsiteX54" fmla="*/ 432630 w 476146"/>
                <a:gd name="connsiteY54" fmla="*/ 183398 h 476312"/>
                <a:gd name="connsiteX55" fmla="*/ 431201 w 476146"/>
                <a:gd name="connsiteY55" fmla="*/ 183684 h 476312"/>
                <a:gd name="connsiteX56" fmla="*/ 429677 w 476146"/>
                <a:gd name="connsiteY56" fmla="*/ 183684 h 476312"/>
                <a:gd name="connsiteX57" fmla="*/ 374532 w 476146"/>
                <a:gd name="connsiteY57" fmla="*/ 150011 h 476312"/>
                <a:gd name="connsiteX58" fmla="*/ 376675 w 476146"/>
                <a:gd name="connsiteY58" fmla="*/ 84235 h 476312"/>
                <a:gd name="connsiteX59" fmla="*/ 376198 w 476146"/>
                <a:gd name="connsiteY59" fmla="*/ 80282 h 476312"/>
                <a:gd name="connsiteX60" fmla="*/ 376103 w 476146"/>
                <a:gd name="connsiteY60" fmla="*/ 80235 h 476312"/>
                <a:gd name="connsiteX61" fmla="*/ 299385 w 476146"/>
                <a:gd name="connsiteY61" fmla="*/ 33845 h 476312"/>
                <a:gd name="connsiteX62" fmla="*/ 296671 w 476146"/>
                <a:gd name="connsiteY62" fmla="*/ 35464 h 476312"/>
                <a:gd name="connsiteX63" fmla="*/ 273908 w 476146"/>
                <a:gd name="connsiteY63" fmla="*/ 65708 h 476312"/>
                <a:gd name="connsiteX64" fmla="*/ 238335 w 476146"/>
                <a:gd name="connsiteY64" fmla="*/ 77234 h 476312"/>
                <a:gd name="connsiteX65" fmla="*/ 238144 w 476146"/>
                <a:gd name="connsiteY65" fmla="*/ 77234 h 476312"/>
                <a:gd name="connsiteX66" fmla="*/ 202619 w 476146"/>
                <a:gd name="connsiteY66" fmla="*/ 65708 h 476312"/>
                <a:gd name="connsiteX67" fmla="*/ 179808 w 476146"/>
                <a:gd name="connsiteY67" fmla="*/ 35464 h 476312"/>
                <a:gd name="connsiteX68" fmla="*/ 177046 w 476146"/>
                <a:gd name="connsiteY68" fmla="*/ 33845 h 476312"/>
                <a:gd name="connsiteX69" fmla="*/ 309338 w 476146"/>
                <a:gd name="connsiteY69" fmla="*/ 1695 h 476312"/>
                <a:gd name="connsiteX70" fmla="*/ 398723 w 476146"/>
                <a:gd name="connsiteY70" fmla="*/ 55706 h 476312"/>
                <a:gd name="connsiteX71" fmla="*/ 404676 w 476146"/>
                <a:gd name="connsiteY71" fmla="*/ 102096 h 476312"/>
                <a:gd name="connsiteX72" fmla="*/ 404628 w 476146"/>
                <a:gd name="connsiteY72" fmla="*/ 102144 h 476312"/>
                <a:gd name="connsiteX73" fmla="*/ 403628 w 476146"/>
                <a:gd name="connsiteY73" fmla="*/ 134055 h 476312"/>
                <a:gd name="connsiteX74" fmla="*/ 428153 w 476146"/>
                <a:gd name="connsiteY74" fmla="*/ 149868 h 476312"/>
                <a:gd name="connsiteX75" fmla="*/ 431439 w 476146"/>
                <a:gd name="connsiteY75" fmla="*/ 149534 h 476312"/>
                <a:gd name="connsiteX76" fmla="*/ 468631 w 476146"/>
                <a:gd name="connsiteY76" fmla="*/ 177159 h 476312"/>
                <a:gd name="connsiteX77" fmla="*/ 471012 w 476146"/>
                <a:gd name="connsiteY77" fmla="*/ 289419 h 476312"/>
                <a:gd name="connsiteX78" fmla="*/ 436296 w 476146"/>
                <a:gd name="connsiteY78" fmla="*/ 318615 h 476312"/>
                <a:gd name="connsiteX79" fmla="*/ 432439 w 476146"/>
                <a:gd name="connsiteY79" fmla="*/ 318377 h 476312"/>
                <a:gd name="connsiteX80" fmla="*/ 432201 w 476146"/>
                <a:gd name="connsiteY80" fmla="*/ 318377 h 476312"/>
                <a:gd name="connsiteX81" fmla="*/ 429629 w 476146"/>
                <a:gd name="connsiteY81" fmla="*/ 318091 h 476312"/>
                <a:gd name="connsiteX82" fmla="*/ 418581 w 476146"/>
                <a:gd name="connsiteY82" fmla="*/ 320091 h 476312"/>
                <a:gd name="connsiteX83" fmla="*/ 418105 w 476146"/>
                <a:gd name="connsiteY83" fmla="*/ 320329 h 476312"/>
                <a:gd name="connsiteX84" fmla="*/ 400009 w 476146"/>
                <a:gd name="connsiteY84" fmla="*/ 349097 h 476312"/>
                <a:gd name="connsiteX85" fmla="*/ 406295 w 476146"/>
                <a:gd name="connsiteY85" fmla="*/ 367958 h 476312"/>
                <a:gd name="connsiteX86" fmla="*/ 406438 w 476146"/>
                <a:gd name="connsiteY86" fmla="*/ 368101 h 476312"/>
                <a:gd name="connsiteX87" fmla="*/ 402914 w 476146"/>
                <a:gd name="connsiteY87" fmla="*/ 416729 h 476312"/>
                <a:gd name="connsiteX88" fmla="*/ 309386 w 476146"/>
                <a:gd name="connsiteY88" fmla="*/ 474598 h 476312"/>
                <a:gd name="connsiteX89" fmla="*/ 309338 w 476146"/>
                <a:gd name="connsiteY89" fmla="*/ 474598 h 476312"/>
                <a:gd name="connsiteX90" fmla="*/ 298671 w 476146"/>
                <a:gd name="connsiteY90" fmla="*/ 476265 h 476312"/>
                <a:gd name="connsiteX91" fmla="*/ 265384 w 476146"/>
                <a:gd name="connsiteY91" fmla="*/ 452784 h 476312"/>
                <a:gd name="connsiteX92" fmla="*/ 265384 w 476146"/>
                <a:gd name="connsiteY92" fmla="*/ 452736 h 476312"/>
                <a:gd name="connsiteX93" fmla="*/ 238144 w 476146"/>
                <a:gd name="connsiteY93" fmla="*/ 433113 h 476312"/>
                <a:gd name="connsiteX94" fmla="*/ 210857 w 476146"/>
                <a:gd name="connsiteY94" fmla="*/ 452736 h 476312"/>
                <a:gd name="connsiteX95" fmla="*/ 177618 w 476146"/>
                <a:gd name="connsiteY95" fmla="*/ 476312 h 476312"/>
                <a:gd name="connsiteX96" fmla="*/ 166903 w 476146"/>
                <a:gd name="connsiteY96" fmla="*/ 474598 h 476312"/>
                <a:gd name="connsiteX97" fmla="*/ 73327 w 476146"/>
                <a:gd name="connsiteY97" fmla="*/ 416682 h 476312"/>
                <a:gd name="connsiteX98" fmla="*/ 69803 w 476146"/>
                <a:gd name="connsiteY98" fmla="*/ 368101 h 476312"/>
                <a:gd name="connsiteX99" fmla="*/ 69851 w 476146"/>
                <a:gd name="connsiteY99" fmla="*/ 367958 h 476312"/>
                <a:gd name="connsiteX100" fmla="*/ 76137 w 476146"/>
                <a:gd name="connsiteY100" fmla="*/ 349097 h 476312"/>
                <a:gd name="connsiteX101" fmla="*/ 47421 w 476146"/>
                <a:gd name="connsiteY101" fmla="*/ 317948 h 476312"/>
                <a:gd name="connsiteX102" fmla="*/ 46755 w 476146"/>
                <a:gd name="connsiteY102" fmla="*/ 318091 h 476312"/>
                <a:gd name="connsiteX103" fmla="*/ 43707 w 476146"/>
                <a:gd name="connsiteY103" fmla="*/ 318424 h 476312"/>
                <a:gd name="connsiteX104" fmla="*/ 39897 w 476146"/>
                <a:gd name="connsiteY104" fmla="*/ 318662 h 476312"/>
                <a:gd name="connsiteX105" fmla="*/ 5134 w 476146"/>
                <a:gd name="connsiteY105" fmla="*/ 289514 h 476312"/>
                <a:gd name="connsiteX106" fmla="*/ 7515 w 476146"/>
                <a:gd name="connsiteY106" fmla="*/ 177206 h 476312"/>
                <a:gd name="connsiteX107" fmla="*/ 44659 w 476146"/>
                <a:gd name="connsiteY107" fmla="*/ 149582 h 476312"/>
                <a:gd name="connsiteX108" fmla="*/ 47469 w 476146"/>
                <a:gd name="connsiteY108" fmla="*/ 149868 h 476312"/>
                <a:gd name="connsiteX109" fmla="*/ 76185 w 476146"/>
                <a:gd name="connsiteY109" fmla="*/ 118813 h 476312"/>
                <a:gd name="connsiteX110" fmla="*/ 71470 w 476146"/>
                <a:gd name="connsiteY110" fmla="*/ 102191 h 476312"/>
                <a:gd name="connsiteX111" fmla="*/ 71423 w 476146"/>
                <a:gd name="connsiteY111" fmla="*/ 102096 h 476312"/>
                <a:gd name="connsiteX112" fmla="*/ 77375 w 476146"/>
                <a:gd name="connsiteY112" fmla="*/ 55706 h 476312"/>
                <a:gd name="connsiteX113" fmla="*/ 166713 w 476146"/>
                <a:gd name="connsiteY113" fmla="*/ 1743 h 476312"/>
                <a:gd name="connsiteX114" fmla="*/ 210762 w 476146"/>
                <a:gd name="connsiteY114" fmla="*/ 23604 h 476312"/>
                <a:gd name="connsiteX115" fmla="*/ 210810 w 476146"/>
                <a:gd name="connsiteY115" fmla="*/ 23747 h 476312"/>
                <a:gd name="connsiteX116" fmla="*/ 238002 w 476146"/>
                <a:gd name="connsiteY116" fmla="*/ 43513 h 476312"/>
                <a:gd name="connsiteX117" fmla="*/ 238097 w 476146"/>
                <a:gd name="connsiteY117" fmla="*/ 43513 h 476312"/>
                <a:gd name="connsiteX118" fmla="*/ 265289 w 476146"/>
                <a:gd name="connsiteY118" fmla="*/ 23747 h 476312"/>
                <a:gd name="connsiteX119" fmla="*/ 265336 w 476146"/>
                <a:gd name="connsiteY119" fmla="*/ 23557 h 476312"/>
                <a:gd name="connsiteX120" fmla="*/ 309338 w 476146"/>
                <a:gd name="connsiteY120" fmla="*/ 1695 h 47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476146" h="476312">
                  <a:moveTo>
                    <a:pt x="238073" y="184564"/>
                  </a:moveTo>
                  <a:cubicBezTo>
                    <a:pt x="208535" y="184564"/>
                    <a:pt x="184475" y="208611"/>
                    <a:pt x="184475" y="238133"/>
                  </a:cubicBezTo>
                  <a:cubicBezTo>
                    <a:pt x="184475" y="267655"/>
                    <a:pt x="208535" y="291701"/>
                    <a:pt x="238073" y="291701"/>
                  </a:cubicBezTo>
                  <a:cubicBezTo>
                    <a:pt x="267611" y="291701"/>
                    <a:pt x="291671" y="267655"/>
                    <a:pt x="291671" y="238133"/>
                  </a:cubicBezTo>
                  <a:cubicBezTo>
                    <a:pt x="291671" y="208611"/>
                    <a:pt x="267611" y="184564"/>
                    <a:pt x="238073" y="184564"/>
                  </a:cubicBezTo>
                  <a:close/>
                  <a:moveTo>
                    <a:pt x="238073" y="148852"/>
                  </a:moveTo>
                  <a:cubicBezTo>
                    <a:pt x="287336" y="148852"/>
                    <a:pt x="327403" y="188850"/>
                    <a:pt x="327403" y="238133"/>
                  </a:cubicBezTo>
                  <a:cubicBezTo>
                    <a:pt x="327403" y="287416"/>
                    <a:pt x="287336" y="327413"/>
                    <a:pt x="238073" y="327413"/>
                  </a:cubicBezTo>
                  <a:cubicBezTo>
                    <a:pt x="188763" y="327413"/>
                    <a:pt x="148743" y="287416"/>
                    <a:pt x="148743" y="238133"/>
                  </a:cubicBezTo>
                  <a:cubicBezTo>
                    <a:pt x="148743" y="188850"/>
                    <a:pt x="188763" y="148852"/>
                    <a:pt x="238073" y="148852"/>
                  </a:cubicBezTo>
                  <a:close/>
                  <a:moveTo>
                    <a:pt x="177046" y="33845"/>
                  </a:moveTo>
                  <a:cubicBezTo>
                    <a:pt x="148712" y="43132"/>
                    <a:pt x="122234" y="59135"/>
                    <a:pt x="100376" y="80187"/>
                  </a:cubicBezTo>
                  <a:lnTo>
                    <a:pt x="100329" y="80235"/>
                  </a:lnTo>
                  <a:cubicBezTo>
                    <a:pt x="99329" y="81187"/>
                    <a:pt x="99090" y="82902"/>
                    <a:pt x="99852" y="84235"/>
                  </a:cubicBezTo>
                  <a:cubicBezTo>
                    <a:pt x="106186" y="94523"/>
                    <a:pt x="109567" y="106430"/>
                    <a:pt x="109615" y="118623"/>
                  </a:cubicBezTo>
                  <a:lnTo>
                    <a:pt x="109615" y="118718"/>
                  </a:lnTo>
                  <a:cubicBezTo>
                    <a:pt x="109520" y="136007"/>
                    <a:pt x="102948" y="152201"/>
                    <a:pt x="91233" y="164394"/>
                  </a:cubicBezTo>
                  <a:cubicBezTo>
                    <a:pt x="79328" y="176730"/>
                    <a:pt x="63565" y="183541"/>
                    <a:pt x="46755" y="183541"/>
                  </a:cubicBezTo>
                  <a:lnTo>
                    <a:pt x="45564" y="183541"/>
                  </a:lnTo>
                  <a:lnTo>
                    <a:pt x="44374" y="183350"/>
                  </a:lnTo>
                  <a:cubicBezTo>
                    <a:pt x="43707" y="183207"/>
                    <a:pt x="43088" y="183160"/>
                    <a:pt x="42421" y="183112"/>
                  </a:cubicBezTo>
                  <a:lnTo>
                    <a:pt x="42231" y="183112"/>
                  </a:lnTo>
                  <a:cubicBezTo>
                    <a:pt x="41231" y="183065"/>
                    <a:pt x="40326" y="183827"/>
                    <a:pt x="40040" y="185017"/>
                  </a:cubicBezTo>
                  <a:lnTo>
                    <a:pt x="39993" y="185255"/>
                  </a:lnTo>
                  <a:cubicBezTo>
                    <a:pt x="32040" y="216881"/>
                    <a:pt x="31325" y="250411"/>
                    <a:pt x="37897" y="282417"/>
                  </a:cubicBezTo>
                  <a:lnTo>
                    <a:pt x="37897" y="282465"/>
                  </a:lnTo>
                  <a:cubicBezTo>
                    <a:pt x="38135" y="283799"/>
                    <a:pt x="39183" y="284703"/>
                    <a:pt x="40278" y="284608"/>
                  </a:cubicBezTo>
                  <a:lnTo>
                    <a:pt x="42516" y="284322"/>
                  </a:lnTo>
                  <a:cubicBezTo>
                    <a:pt x="43659" y="284132"/>
                    <a:pt x="44802" y="284037"/>
                    <a:pt x="45945" y="283941"/>
                  </a:cubicBezTo>
                  <a:lnTo>
                    <a:pt x="46898" y="283941"/>
                  </a:lnTo>
                  <a:cubicBezTo>
                    <a:pt x="81423" y="284037"/>
                    <a:pt x="109567" y="313138"/>
                    <a:pt x="109615" y="348906"/>
                  </a:cubicBezTo>
                  <a:lnTo>
                    <a:pt x="109615" y="348954"/>
                  </a:lnTo>
                  <a:cubicBezTo>
                    <a:pt x="109377" y="363385"/>
                    <a:pt x="104662" y="377293"/>
                    <a:pt x="96328" y="388438"/>
                  </a:cubicBezTo>
                  <a:cubicBezTo>
                    <a:pt x="95424" y="389676"/>
                    <a:pt x="95566" y="391534"/>
                    <a:pt x="96614" y="392534"/>
                  </a:cubicBezTo>
                  <a:cubicBezTo>
                    <a:pt x="119329" y="415300"/>
                    <a:pt x="147188" y="432494"/>
                    <a:pt x="177142" y="442401"/>
                  </a:cubicBezTo>
                  <a:cubicBezTo>
                    <a:pt x="178189" y="442734"/>
                    <a:pt x="179332" y="442020"/>
                    <a:pt x="179808" y="440781"/>
                  </a:cubicBezTo>
                  <a:cubicBezTo>
                    <a:pt x="184332" y="428589"/>
                    <a:pt x="192238" y="418158"/>
                    <a:pt x="202667" y="410728"/>
                  </a:cubicBezTo>
                  <a:cubicBezTo>
                    <a:pt x="213143" y="403203"/>
                    <a:pt x="225430" y="399202"/>
                    <a:pt x="238192" y="399202"/>
                  </a:cubicBezTo>
                  <a:cubicBezTo>
                    <a:pt x="250907" y="399202"/>
                    <a:pt x="263193" y="403203"/>
                    <a:pt x="273718" y="410728"/>
                  </a:cubicBezTo>
                  <a:cubicBezTo>
                    <a:pt x="284147" y="418158"/>
                    <a:pt x="292004" y="428493"/>
                    <a:pt x="296576" y="440781"/>
                  </a:cubicBezTo>
                  <a:cubicBezTo>
                    <a:pt x="297052" y="442020"/>
                    <a:pt x="298195" y="442687"/>
                    <a:pt x="299338" y="442401"/>
                  </a:cubicBezTo>
                  <a:cubicBezTo>
                    <a:pt x="329291" y="432494"/>
                    <a:pt x="357055" y="415300"/>
                    <a:pt x="379770" y="392629"/>
                  </a:cubicBezTo>
                  <a:cubicBezTo>
                    <a:pt x="380818" y="391534"/>
                    <a:pt x="380960" y="389676"/>
                    <a:pt x="380056" y="388486"/>
                  </a:cubicBezTo>
                  <a:cubicBezTo>
                    <a:pt x="371579" y="377293"/>
                    <a:pt x="366960" y="363385"/>
                    <a:pt x="366912" y="349192"/>
                  </a:cubicBezTo>
                  <a:cubicBezTo>
                    <a:pt x="366817" y="323140"/>
                    <a:pt x="381722" y="299659"/>
                    <a:pt x="404819" y="289419"/>
                  </a:cubicBezTo>
                  <a:cubicBezTo>
                    <a:pt x="413676" y="285275"/>
                    <a:pt x="423486" y="283560"/>
                    <a:pt x="433201" y="284513"/>
                  </a:cubicBezTo>
                  <a:lnTo>
                    <a:pt x="433630" y="284561"/>
                  </a:lnTo>
                  <a:lnTo>
                    <a:pt x="436249" y="284846"/>
                  </a:lnTo>
                  <a:cubicBezTo>
                    <a:pt x="437296" y="284894"/>
                    <a:pt x="438344" y="284037"/>
                    <a:pt x="438630" y="282703"/>
                  </a:cubicBezTo>
                  <a:lnTo>
                    <a:pt x="438630" y="282608"/>
                  </a:lnTo>
                  <a:cubicBezTo>
                    <a:pt x="445249" y="250602"/>
                    <a:pt x="444535" y="217024"/>
                    <a:pt x="436582" y="185446"/>
                  </a:cubicBezTo>
                  <a:lnTo>
                    <a:pt x="436534" y="185208"/>
                  </a:lnTo>
                  <a:cubicBezTo>
                    <a:pt x="436249" y="184017"/>
                    <a:pt x="435296" y="183160"/>
                    <a:pt x="434296" y="183207"/>
                  </a:cubicBezTo>
                  <a:lnTo>
                    <a:pt x="434153" y="183207"/>
                  </a:lnTo>
                  <a:cubicBezTo>
                    <a:pt x="433630" y="183303"/>
                    <a:pt x="433153" y="183350"/>
                    <a:pt x="432630" y="183398"/>
                  </a:cubicBezTo>
                  <a:lnTo>
                    <a:pt x="431201" y="183684"/>
                  </a:lnTo>
                  <a:lnTo>
                    <a:pt x="429677" y="183684"/>
                  </a:lnTo>
                  <a:cubicBezTo>
                    <a:pt x="406724" y="183827"/>
                    <a:pt x="385532" y="170919"/>
                    <a:pt x="374532" y="150011"/>
                  </a:cubicBezTo>
                  <a:cubicBezTo>
                    <a:pt x="363626" y="129292"/>
                    <a:pt x="364388" y="104096"/>
                    <a:pt x="376675" y="84235"/>
                  </a:cubicBezTo>
                  <a:cubicBezTo>
                    <a:pt x="377437" y="82949"/>
                    <a:pt x="377198" y="81235"/>
                    <a:pt x="376198" y="80282"/>
                  </a:cubicBezTo>
                  <a:lnTo>
                    <a:pt x="376103" y="80235"/>
                  </a:lnTo>
                  <a:cubicBezTo>
                    <a:pt x="354293" y="59230"/>
                    <a:pt x="327720" y="43132"/>
                    <a:pt x="299385" y="33845"/>
                  </a:cubicBezTo>
                  <a:cubicBezTo>
                    <a:pt x="298338" y="33511"/>
                    <a:pt x="297195" y="34130"/>
                    <a:pt x="296671" y="35464"/>
                  </a:cubicBezTo>
                  <a:cubicBezTo>
                    <a:pt x="292195" y="47704"/>
                    <a:pt x="284337" y="58183"/>
                    <a:pt x="273908" y="65708"/>
                  </a:cubicBezTo>
                  <a:cubicBezTo>
                    <a:pt x="263431" y="73281"/>
                    <a:pt x="251097" y="77234"/>
                    <a:pt x="238335" y="77234"/>
                  </a:cubicBezTo>
                  <a:lnTo>
                    <a:pt x="238144" y="77234"/>
                  </a:lnTo>
                  <a:cubicBezTo>
                    <a:pt x="225382" y="77234"/>
                    <a:pt x="213096" y="73281"/>
                    <a:pt x="202619" y="65708"/>
                  </a:cubicBezTo>
                  <a:cubicBezTo>
                    <a:pt x="192190" y="58183"/>
                    <a:pt x="184285" y="47704"/>
                    <a:pt x="179808" y="35464"/>
                  </a:cubicBezTo>
                  <a:cubicBezTo>
                    <a:pt x="179332" y="34130"/>
                    <a:pt x="178142" y="33511"/>
                    <a:pt x="177046" y="33845"/>
                  </a:cubicBezTo>
                  <a:close/>
                  <a:moveTo>
                    <a:pt x="309338" y="1695"/>
                  </a:moveTo>
                  <a:cubicBezTo>
                    <a:pt x="342435" y="12555"/>
                    <a:pt x="373341" y="31225"/>
                    <a:pt x="398723" y="55706"/>
                  </a:cubicBezTo>
                  <a:cubicBezTo>
                    <a:pt x="411248" y="67661"/>
                    <a:pt x="413724" y="87188"/>
                    <a:pt x="404676" y="102096"/>
                  </a:cubicBezTo>
                  <a:lnTo>
                    <a:pt x="404628" y="102144"/>
                  </a:lnTo>
                  <a:cubicBezTo>
                    <a:pt x="398676" y="111764"/>
                    <a:pt x="398342" y="124005"/>
                    <a:pt x="403628" y="134055"/>
                  </a:cubicBezTo>
                  <a:cubicBezTo>
                    <a:pt x="408628" y="143533"/>
                    <a:pt x="417962" y="149534"/>
                    <a:pt x="428153" y="149868"/>
                  </a:cubicBezTo>
                  <a:cubicBezTo>
                    <a:pt x="429201" y="149725"/>
                    <a:pt x="430344" y="149582"/>
                    <a:pt x="431439" y="149534"/>
                  </a:cubicBezTo>
                  <a:cubicBezTo>
                    <a:pt x="448821" y="148105"/>
                    <a:pt x="464393" y="159727"/>
                    <a:pt x="468631" y="177159"/>
                  </a:cubicBezTo>
                  <a:cubicBezTo>
                    <a:pt x="477774" y="213690"/>
                    <a:pt x="478584" y="252507"/>
                    <a:pt x="471012" y="289419"/>
                  </a:cubicBezTo>
                  <a:cubicBezTo>
                    <a:pt x="467536" y="306660"/>
                    <a:pt x="452964" y="318615"/>
                    <a:pt x="436296" y="318615"/>
                  </a:cubicBezTo>
                  <a:cubicBezTo>
                    <a:pt x="435058" y="318615"/>
                    <a:pt x="433725" y="318567"/>
                    <a:pt x="432439" y="318377"/>
                  </a:cubicBezTo>
                  <a:lnTo>
                    <a:pt x="432201" y="318377"/>
                  </a:lnTo>
                  <a:lnTo>
                    <a:pt x="429629" y="318091"/>
                  </a:lnTo>
                  <a:cubicBezTo>
                    <a:pt x="425820" y="317710"/>
                    <a:pt x="422010" y="318424"/>
                    <a:pt x="418581" y="320091"/>
                  </a:cubicBezTo>
                  <a:lnTo>
                    <a:pt x="418105" y="320329"/>
                  </a:lnTo>
                  <a:cubicBezTo>
                    <a:pt x="407057" y="325140"/>
                    <a:pt x="399914" y="336475"/>
                    <a:pt x="400009" y="349097"/>
                  </a:cubicBezTo>
                  <a:cubicBezTo>
                    <a:pt x="400057" y="355860"/>
                    <a:pt x="402247" y="362623"/>
                    <a:pt x="406295" y="367958"/>
                  </a:cubicBezTo>
                  <a:lnTo>
                    <a:pt x="406438" y="368101"/>
                  </a:lnTo>
                  <a:cubicBezTo>
                    <a:pt x="417391" y="382865"/>
                    <a:pt x="415867" y="403727"/>
                    <a:pt x="402914" y="416729"/>
                  </a:cubicBezTo>
                  <a:cubicBezTo>
                    <a:pt x="376579" y="443115"/>
                    <a:pt x="344197" y="463119"/>
                    <a:pt x="309386" y="474598"/>
                  </a:cubicBezTo>
                  <a:lnTo>
                    <a:pt x="309338" y="474598"/>
                  </a:lnTo>
                  <a:cubicBezTo>
                    <a:pt x="305814" y="475741"/>
                    <a:pt x="302195" y="476265"/>
                    <a:pt x="298671" y="476265"/>
                  </a:cubicBezTo>
                  <a:cubicBezTo>
                    <a:pt x="284337" y="476265"/>
                    <a:pt x="270813" y="467263"/>
                    <a:pt x="265384" y="452784"/>
                  </a:cubicBezTo>
                  <a:lnTo>
                    <a:pt x="265384" y="452736"/>
                  </a:lnTo>
                  <a:cubicBezTo>
                    <a:pt x="261003" y="440781"/>
                    <a:pt x="250288" y="433113"/>
                    <a:pt x="238144" y="433113"/>
                  </a:cubicBezTo>
                  <a:cubicBezTo>
                    <a:pt x="226001" y="433113"/>
                    <a:pt x="215286" y="440829"/>
                    <a:pt x="210857" y="452736"/>
                  </a:cubicBezTo>
                  <a:cubicBezTo>
                    <a:pt x="205476" y="467263"/>
                    <a:pt x="191952" y="476312"/>
                    <a:pt x="177618" y="476312"/>
                  </a:cubicBezTo>
                  <a:cubicBezTo>
                    <a:pt x="174046" y="476312"/>
                    <a:pt x="170379" y="475788"/>
                    <a:pt x="166903" y="474598"/>
                  </a:cubicBezTo>
                  <a:cubicBezTo>
                    <a:pt x="131997" y="463119"/>
                    <a:pt x="99614" y="443115"/>
                    <a:pt x="73327" y="416682"/>
                  </a:cubicBezTo>
                  <a:cubicBezTo>
                    <a:pt x="60374" y="403727"/>
                    <a:pt x="58898" y="382865"/>
                    <a:pt x="69803" y="368101"/>
                  </a:cubicBezTo>
                  <a:lnTo>
                    <a:pt x="69851" y="367958"/>
                  </a:lnTo>
                  <a:cubicBezTo>
                    <a:pt x="73899" y="362623"/>
                    <a:pt x="76089" y="355955"/>
                    <a:pt x="76137" y="349097"/>
                  </a:cubicBezTo>
                  <a:cubicBezTo>
                    <a:pt x="76089" y="332189"/>
                    <a:pt x="63279" y="318424"/>
                    <a:pt x="47421" y="317948"/>
                  </a:cubicBezTo>
                  <a:lnTo>
                    <a:pt x="46755" y="318091"/>
                  </a:lnTo>
                  <a:lnTo>
                    <a:pt x="43707" y="318424"/>
                  </a:lnTo>
                  <a:cubicBezTo>
                    <a:pt x="42421" y="318567"/>
                    <a:pt x="41183" y="318662"/>
                    <a:pt x="39897" y="318662"/>
                  </a:cubicBezTo>
                  <a:cubicBezTo>
                    <a:pt x="23182" y="318662"/>
                    <a:pt x="8658" y="306708"/>
                    <a:pt x="5134" y="289514"/>
                  </a:cubicBezTo>
                  <a:cubicBezTo>
                    <a:pt x="-2438" y="252602"/>
                    <a:pt x="-1628" y="213785"/>
                    <a:pt x="7515" y="177206"/>
                  </a:cubicBezTo>
                  <a:cubicBezTo>
                    <a:pt x="11706" y="159774"/>
                    <a:pt x="27278" y="148153"/>
                    <a:pt x="44659" y="149582"/>
                  </a:cubicBezTo>
                  <a:cubicBezTo>
                    <a:pt x="45612" y="149630"/>
                    <a:pt x="46564" y="149772"/>
                    <a:pt x="47469" y="149868"/>
                  </a:cubicBezTo>
                  <a:cubicBezTo>
                    <a:pt x="63232" y="149344"/>
                    <a:pt x="76042" y="135579"/>
                    <a:pt x="76185" y="118813"/>
                  </a:cubicBezTo>
                  <a:cubicBezTo>
                    <a:pt x="76089" y="112908"/>
                    <a:pt x="74518" y="107145"/>
                    <a:pt x="71470" y="102191"/>
                  </a:cubicBezTo>
                  <a:lnTo>
                    <a:pt x="71423" y="102096"/>
                  </a:lnTo>
                  <a:cubicBezTo>
                    <a:pt x="62374" y="87141"/>
                    <a:pt x="64851" y="67661"/>
                    <a:pt x="77375" y="55706"/>
                  </a:cubicBezTo>
                  <a:cubicBezTo>
                    <a:pt x="102757" y="31225"/>
                    <a:pt x="133663" y="12602"/>
                    <a:pt x="166713" y="1743"/>
                  </a:cubicBezTo>
                  <a:cubicBezTo>
                    <a:pt x="184666" y="-4068"/>
                    <a:pt x="204048" y="5506"/>
                    <a:pt x="210762" y="23604"/>
                  </a:cubicBezTo>
                  <a:lnTo>
                    <a:pt x="210810" y="23747"/>
                  </a:lnTo>
                  <a:cubicBezTo>
                    <a:pt x="215096" y="35559"/>
                    <a:pt x="226049" y="43513"/>
                    <a:pt x="238002" y="43513"/>
                  </a:cubicBezTo>
                  <a:lnTo>
                    <a:pt x="238097" y="43513"/>
                  </a:lnTo>
                  <a:cubicBezTo>
                    <a:pt x="250097" y="43513"/>
                    <a:pt x="261003" y="35559"/>
                    <a:pt x="265289" y="23747"/>
                  </a:cubicBezTo>
                  <a:lnTo>
                    <a:pt x="265336" y="23557"/>
                  </a:lnTo>
                  <a:cubicBezTo>
                    <a:pt x="272051" y="5458"/>
                    <a:pt x="291433" y="-4115"/>
                    <a:pt x="309338" y="16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直接连接符 22"/>
            <p:cNvCxnSpPr>
              <a:stCxn id="16" idx="10"/>
              <a:endCxn id="13" idx="0"/>
            </p:cNvCxnSpPr>
            <p:nvPr/>
          </p:nvCxnSpPr>
          <p:spPr>
            <a:xfrm flipH="1">
              <a:off x="8817048" y="5808614"/>
              <a:ext cx="819270" cy="3220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16" idx="10"/>
              <a:endCxn id="22" idx="69"/>
            </p:cNvCxnSpPr>
            <p:nvPr/>
          </p:nvCxnSpPr>
          <p:spPr>
            <a:xfrm flipH="1">
              <a:off x="9560893" y="5808614"/>
              <a:ext cx="75425" cy="29752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6" idx="3"/>
              <a:endCxn id="14" idx="16"/>
            </p:cNvCxnSpPr>
            <p:nvPr/>
          </p:nvCxnSpPr>
          <p:spPr>
            <a:xfrm>
              <a:off x="9885424" y="5780177"/>
              <a:ext cx="228110" cy="3957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16" idx="3"/>
            </p:cNvCxnSpPr>
            <p:nvPr/>
          </p:nvCxnSpPr>
          <p:spPr>
            <a:xfrm>
              <a:off x="9885424" y="5780177"/>
              <a:ext cx="918664" cy="4422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553948" y="5518567"/>
            <a:ext cx="2620427" cy="809956"/>
            <a:chOff x="1201071" y="5667684"/>
            <a:chExt cx="2620427" cy="809956"/>
          </a:xfrm>
        </p:grpSpPr>
        <p:grpSp>
          <p:nvGrpSpPr>
            <p:cNvPr id="28" name="组合 27"/>
            <p:cNvGrpSpPr/>
            <p:nvPr/>
          </p:nvGrpSpPr>
          <p:grpSpPr>
            <a:xfrm>
              <a:off x="1201071" y="5667684"/>
              <a:ext cx="2620427" cy="802459"/>
              <a:chOff x="1470885" y="2570518"/>
              <a:chExt cx="2620427" cy="80245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470885" y="3003541"/>
                <a:ext cx="2620427" cy="369436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Fundamental Functions</a:t>
                </a:r>
                <a:endParaRPr lang="zh-CN" altLang="en-US" sz="1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70885" y="2571882"/>
                <a:ext cx="842311" cy="400782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Expanded functions 1</a:t>
                </a:r>
                <a:endPara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367071" y="2570518"/>
                <a:ext cx="842311" cy="400782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Expanded functions 2</a:t>
                </a:r>
                <a:endPara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249001" y="2572283"/>
                <a:ext cx="842311" cy="400782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Expanded functions n</a:t>
                </a:r>
                <a:endParaRPr lang="zh-CN" altLang="en-US" sz="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>
              <a:off x="1668162" y="6091570"/>
              <a:ext cx="0" cy="36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089019" y="6091570"/>
              <a:ext cx="0" cy="36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537254" y="6091570"/>
              <a:ext cx="0" cy="36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989484" y="6111888"/>
              <a:ext cx="0" cy="36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418703" y="6111888"/>
              <a:ext cx="0" cy="36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826384" y="5237395"/>
            <a:ext cx="3764706" cy="1106034"/>
            <a:chOff x="983629" y="5045092"/>
            <a:chExt cx="3764706" cy="1106034"/>
          </a:xfrm>
        </p:grpSpPr>
        <p:grpSp>
          <p:nvGrpSpPr>
            <p:cNvPr id="39" name="组合 38"/>
            <p:cNvGrpSpPr/>
            <p:nvPr/>
          </p:nvGrpSpPr>
          <p:grpSpPr>
            <a:xfrm>
              <a:off x="983629" y="5045092"/>
              <a:ext cx="2222694" cy="1106034"/>
              <a:chOff x="813652" y="1933990"/>
              <a:chExt cx="3534860" cy="1320939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813652" y="2334561"/>
                <a:ext cx="3534860" cy="804961"/>
                <a:chOff x="1519397" y="1684049"/>
                <a:chExt cx="3534860" cy="804961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1519397" y="1684049"/>
                  <a:ext cx="349805" cy="799847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altLang="zh-CN" sz="6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NF1</a:t>
                  </a:r>
                  <a:endParaRPr lang="zh-CN" altLang="en-US" sz="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4704452" y="1684049"/>
                  <a:ext cx="349805" cy="799847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altLang="zh-CN" sz="6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NF4</a:t>
                  </a:r>
                  <a:endParaRPr lang="zh-CN" altLang="en-US" sz="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3631005" y="1684049"/>
                  <a:ext cx="349805" cy="799847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altLang="zh-CN" sz="6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NF3</a:t>
                  </a:r>
                  <a:endParaRPr lang="zh-CN" altLang="en-US" sz="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2592844" y="1689163"/>
                  <a:ext cx="349805" cy="799847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r>
                    <a:rPr lang="en-US" altLang="zh-CN" sz="600" dirty="0" smtClean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NF2</a:t>
                  </a:r>
                  <a:endParaRPr lang="zh-CN" altLang="en-US" sz="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1767431" y="1803638"/>
                  <a:ext cx="3094561" cy="523767"/>
                </a:xfrm>
                <a:custGeom>
                  <a:avLst/>
                  <a:gdLst>
                    <a:gd name="connsiteX0" fmla="*/ 0 w 3094561"/>
                    <a:gd name="connsiteY0" fmla="*/ 8267 h 523767"/>
                    <a:gd name="connsiteX1" fmla="*/ 988043 w 3094561"/>
                    <a:gd name="connsiteY1" fmla="*/ 8267 h 523767"/>
                    <a:gd name="connsiteX2" fmla="*/ 24548 w 3094561"/>
                    <a:gd name="connsiteY2" fmla="*/ 94184 h 523767"/>
                    <a:gd name="connsiteX3" fmla="*/ 2068139 w 3094561"/>
                    <a:gd name="connsiteY3" fmla="*/ 51225 h 523767"/>
                    <a:gd name="connsiteX4" fmla="*/ 1031001 w 3094561"/>
                    <a:gd name="connsiteY4" fmla="*/ 155553 h 523767"/>
                    <a:gd name="connsiteX5" fmla="*/ 2068139 w 3094561"/>
                    <a:gd name="connsiteY5" fmla="*/ 198511 h 523767"/>
                    <a:gd name="connsiteX6" fmla="*/ 1104644 w 3094561"/>
                    <a:gd name="connsiteY6" fmla="*/ 345797 h 523767"/>
                    <a:gd name="connsiteX7" fmla="*/ 3037772 w 3094561"/>
                    <a:gd name="connsiteY7" fmla="*/ 364208 h 523767"/>
                    <a:gd name="connsiteX8" fmla="*/ 2068139 w 3094561"/>
                    <a:gd name="connsiteY8" fmla="*/ 425577 h 523767"/>
                    <a:gd name="connsiteX9" fmla="*/ 3037772 w 3094561"/>
                    <a:gd name="connsiteY9" fmla="*/ 468535 h 523767"/>
                    <a:gd name="connsiteX10" fmla="*/ 18411 w 3094561"/>
                    <a:gd name="connsiteY10" fmla="*/ 523767 h 5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4561" h="523767">
                      <a:moveTo>
                        <a:pt x="0" y="8267"/>
                      </a:moveTo>
                      <a:cubicBezTo>
                        <a:pt x="491976" y="1107"/>
                        <a:pt x="983952" y="-6052"/>
                        <a:pt x="988043" y="8267"/>
                      </a:cubicBezTo>
                      <a:cubicBezTo>
                        <a:pt x="992134" y="22586"/>
                        <a:pt x="-155468" y="87024"/>
                        <a:pt x="24548" y="94184"/>
                      </a:cubicBezTo>
                      <a:cubicBezTo>
                        <a:pt x="204564" y="101344"/>
                        <a:pt x="1900397" y="40997"/>
                        <a:pt x="2068139" y="51225"/>
                      </a:cubicBezTo>
                      <a:cubicBezTo>
                        <a:pt x="2235881" y="61453"/>
                        <a:pt x="1031001" y="131005"/>
                        <a:pt x="1031001" y="155553"/>
                      </a:cubicBezTo>
                      <a:cubicBezTo>
                        <a:pt x="1031001" y="180101"/>
                        <a:pt x="2055865" y="166804"/>
                        <a:pt x="2068139" y="198511"/>
                      </a:cubicBezTo>
                      <a:cubicBezTo>
                        <a:pt x="2080413" y="230218"/>
                        <a:pt x="943039" y="318181"/>
                        <a:pt x="1104644" y="345797"/>
                      </a:cubicBezTo>
                      <a:cubicBezTo>
                        <a:pt x="1266249" y="373413"/>
                        <a:pt x="2877190" y="350911"/>
                        <a:pt x="3037772" y="364208"/>
                      </a:cubicBezTo>
                      <a:cubicBezTo>
                        <a:pt x="3198354" y="377505"/>
                        <a:pt x="2068139" y="408189"/>
                        <a:pt x="2068139" y="425577"/>
                      </a:cubicBezTo>
                      <a:cubicBezTo>
                        <a:pt x="2068139" y="442965"/>
                        <a:pt x="3379393" y="452170"/>
                        <a:pt x="3037772" y="468535"/>
                      </a:cubicBezTo>
                      <a:cubicBezTo>
                        <a:pt x="2696151" y="484900"/>
                        <a:pt x="1357281" y="504333"/>
                        <a:pt x="18411" y="523767"/>
                      </a:cubicBezTo>
                    </a:path>
                  </a:pathLst>
                </a:custGeom>
                <a:noFill/>
                <a:ln>
                  <a:solidFill>
                    <a:schemeClr val="accent1"/>
                  </a:solidFill>
                  <a:headEnd type="none" w="med" len="med"/>
                  <a:tailEnd type="triangl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  <p:cxnSp>
            <p:nvCxnSpPr>
              <p:cNvPr id="48" name="直接连接符 47"/>
              <p:cNvCxnSpPr/>
              <p:nvPr/>
            </p:nvCxnSpPr>
            <p:spPr>
              <a:xfrm>
                <a:off x="1521954" y="2166330"/>
                <a:ext cx="0" cy="1073960"/>
              </a:xfrm>
              <a:prstGeom prst="line">
                <a:avLst/>
              </a:prstGeom>
              <a:ln w="12700">
                <a:solidFill>
                  <a:srgbClr val="00B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/>
              <p:cNvSpPr txBox="1"/>
              <p:nvPr/>
            </p:nvSpPr>
            <p:spPr>
              <a:xfrm>
                <a:off x="1055255" y="1937153"/>
                <a:ext cx="908074" cy="2205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Interface </a:t>
                </a:r>
                <a:r>
                  <a:rPr lang="en-US" altLang="zh-CN" sz="600" dirty="0" smtClean="0"/>
                  <a:t>1</a:t>
                </a:r>
                <a:endParaRPr lang="zh-CN" altLang="en-US" sz="600" dirty="0"/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2601028" y="2180969"/>
                <a:ext cx="0" cy="1073960"/>
              </a:xfrm>
              <a:prstGeom prst="line">
                <a:avLst/>
              </a:prstGeom>
              <a:ln w="12700">
                <a:solidFill>
                  <a:srgbClr val="00B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50"/>
              <p:cNvSpPr txBox="1"/>
              <p:nvPr/>
            </p:nvSpPr>
            <p:spPr>
              <a:xfrm>
                <a:off x="2153592" y="1951792"/>
                <a:ext cx="908074" cy="2205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Interface </a:t>
                </a:r>
                <a:r>
                  <a:rPr lang="en-US" altLang="zh-CN" sz="600" dirty="0" smtClean="0"/>
                  <a:t>2</a:t>
                </a:r>
                <a:endParaRPr lang="zh-CN" altLang="en-US" sz="600" dirty="0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3672589" y="2163167"/>
                <a:ext cx="0" cy="1073960"/>
              </a:xfrm>
              <a:prstGeom prst="line">
                <a:avLst/>
              </a:prstGeom>
              <a:ln w="12700">
                <a:solidFill>
                  <a:srgbClr val="00B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文本框 52"/>
              <p:cNvSpPr txBox="1"/>
              <p:nvPr/>
            </p:nvSpPr>
            <p:spPr>
              <a:xfrm>
                <a:off x="3244412" y="1933990"/>
                <a:ext cx="908074" cy="2205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Interface </a:t>
                </a:r>
                <a:r>
                  <a:rPr lang="en-US" altLang="zh-CN" sz="600" dirty="0" smtClean="0"/>
                  <a:t>3</a:t>
                </a:r>
                <a:endParaRPr lang="zh-CN" altLang="en-US" sz="600" dirty="0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3658616" y="5410214"/>
              <a:ext cx="393801" cy="669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NF1</a:t>
              </a:r>
              <a:endParaRPr lang="zh-CN" altLang="en-US" sz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473274" y="5407880"/>
              <a:ext cx="275061" cy="669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NF2</a:t>
              </a:r>
              <a:endParaRPr lang="zh-CN" altLang="en-US" sz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>
              <a:stCxn id="43" idx="2"/>
            </p:cNvCxnSpPr>
            <p:nvPr/>
          </p:nvCxnSpPr>
          <p:spPr>
            <a:xfrm flipH="1">
              <a:off x="4243567" y="5275745"/>
              <a:ext cx="16696" cy="821048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3883630" y="5091079"/>
              <a:ext cx="7532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Interface </a:t>
              </a:r>
              <a:r>
                <a:rPr lang="en-US" altLang="zh-CN" sz="600" dirty="0" smtClean="0"/>
                <a:t>n</a:t>
              </a:r>
              <a:endParaRPr lang="zh-CN" altLang="en-US" sz="600" dirty="0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883630" y="5997186"/>
              <a:ext cx="775102" cy="15430"/>
            </a:xfrm>
            <a:prstGeom prst="line">
              <a:avLst/>
            </a:prstGeom>
            <a:noFill/>
            <a:ln>
              <a:solidFill>
                <a:schemeClr val="accent1"/>
              </a:solidFill>
              <a:headEnd type="triangl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5" name="任意多边形 44"/>
            <p:cNvSpPr/>
            <p:nvPr/>
          </p:nvSpPr>
          <p:spPr>
            <a:xfrm>
              <a:off x="3810248" y="5553404"/>
              <a:ext cx="786456" cy="135628"/>
            </a:xfrm>
            <a:custGeom>
              <a:avLst/>
              <a:gdLst>
                <a:gd name="connsiteX0" fmla="*/ 0 w 1380806"/>
                <a:gd name="connsiteY0" fmla="*/ 191361 h 191361"/>
                <a:gd name="connsiteX1" fmla="*/ 337530 w 1380806"/>
                <a:gd name="connsiteY1" fmla="*/ 1117 h 191361"/>
                <a:gd name="connsiteX2" fmla="*/ 724156 w 1380806"/>
                <a:gd name="connsiteY2" fmla="*/ 111581 h 191361"/>
                <a:gd name="connsiteX3" fmla="*/ 1380806 w 1380806"/>
                <a:gd name="connsiteY3" fmla="*/ 87034 h 1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806" h="191361">
                  <a:moveTo>
                    <a:pt x="0" y="191361"/>
                  </a:moveTo>
                  <a:cubicBezTo>
                    <a:pt x="108418" y="102887"/>
                    <a:pt x="216837" y="14414"/>
                    <a:pt x="337530" y="1117"/>
                  </a:cubicBezTo>
                  <a:cubicBezTo>
                    <a:pt x="458223" y="-12180"/>
                    <a:pt x="550277" y="97261"/>
                    <a:pt x="724156" y="111581"/>
                  </a:cubicBezTo>
                  <a:cubicBezTo>
                    <a:pt x="898035" y="125901"/>
                    <a:pt x="1139420" y="106467"/>
                    <a:pt x="1380806" y="87034"/>
                  </a:cubicBezTo>
                </a:path>
              </a:pathLst>
            </a:custGeom>
            <a:noFill/>
            <a:ln>
              <a:solidFill>
                <a:schemeClr val="accent1"/>
              </a:solidFill>
              <a:headEnd type="triangl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6" name="右箭头 45"/>
            <p:cNvSpPr/>
            <p:nvPr/>
          </p:nvSpPr>
          <p:spPr>
            <a:xfrm>
              <a:off x="3349559" y="5699387"/>
              <a:ext cx="165886" cy="2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标题 2"/>
          <p:cNvSpPr>
            <a:spLocks noGrp="1"/>
          </p:cNvSpPr>
          <p:nvPr>
            <p:ph type="title"/>
          </p:nvPr>
        </p:nvSpPr>
        <p:spPr>
          <a:xfrm>
            <a:off x="0" y="595296"/>
            <a:ext cx="10515600" cy="1104917"/>
          </a:xfr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dirty="0" smtClean="0">
                <a:sym typeface="+mn-lt"/>
              </a:rPr>
              <a:t>Example: from NTN perspective</a:t>
            </a:r>
            <a:endParaRPr lang="en-US" altLang="zh-CN" sz="3200" dirty="0">
              <a:sym typeface="+mn-lt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256657" y="1700213"/>
            <a:ext cx="11640068" cy="335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NTN scenarios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urgently require network simplification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payload on the satellite is limited, and the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on-board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NFs requires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high integration and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efficiency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topology of satellite networks is dynamically changing, and the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interfaces between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NFs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should be minimized as much as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possible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round-trip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time (RTT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between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satellites and ground networks is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relatively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long, and the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procedure between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NFs should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 simplified as much as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possible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example: The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frequent interaction between satellite and ground in the UE SAT-UE scenario has a significant impact on end-to-end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latency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may even lead to 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failure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Reference: S2-2410549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DP on AGW reallocation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completing the address reservation and configuration requires 6 interaction rounds between the MT-side P-CSCF and AGW (on the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satellite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and 3 rounds between the MO-side P-CSCF and AGW (on the satellite), totaling up to 9 rounds. </a:t>
            </a:r>
            <a:r>
              <a:rPr lang="en-US" altLang="zh-CN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Delay may range from 270ms (LEO) to </a:t>
            </a:r>
            <a:r>
              <a:rPr lang="en-US" altLang="zh-CN" sz="105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810ms(MEO)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address reservation and configuration requires 3 interaction rounds between the MT-side P-CSCF and AGW (on the satellite) and 3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rounds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between the MO-side P-CSCF and AGW (on the satellite), totaling up to 6 rounds. </a:t>
            </a:r>
            <a:r>
              <a:rPr lang="en-US" altLang="zh-CN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Delay may range 180ms (LEO) to 540ms (MEO)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In this case, 2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AGW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(on the satellite) are selected.</a:t>
            </a:r>
            <a:endParaRPr lang="en-US" altLang="zh-CN" sz="105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6" name="组合 335"/>
          <p:cNvGrpSpPr/>
          <p:nvPr/>
        </p:nvGrpSpPr>
        <p:grpSpPr>
          <a:xfrm>
            <a:off x="3118649" y="4915278"/>
            <a:ext cx="5439658" cy="1565980"/>
            <a:chOff x="3571235" y="3343765"/>
            <a:chExt cx="5778574" cy="2206021"/>
          </a:xfrm>
        </p:grpSpPr>
        <p:sp>
          <p:nvSpPr>
            <p:cNvPr id="337" name="椭圆 336"/>
            <p:cNvSpPr/>
            <p:nvPr/>
          </p:nvSpPr>
          <p:spPr>
            <a:xfrm>
              <a:off x="5726482" y="5106754"/>
              <a:ext cx="1650146" cy="43181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3571235" y="5117969"/>
              <a:ext cx="1650146" cy="43181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9" name="图片 20">
              <a:extLst>
                <a:ext uri="{FF2B5EF4-FFF2-40B4-BE49-F238E27FC236}">
                  <a16:creationId xmlns:a16="http://schemas.microsoft.com/office/drawing/2014/main" id="{C35FA958-EF9A-4EE9-D9D2-CA01577765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914685" y="4349179"/>
              <a:ext cx="435124" cy="4929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0" name="KSO_Shape">
              <a:extLst>
                <a:ext uri="{FF2B5EF4-FFF2-40B4-BE49-F238E27FC236}">
                  <a16:creationId xmlns:a16="http://schemas.microsoft.com/office/drawing/2014/main" id="{354A1AD6-B369-82D5-8385-2EE55B7E11A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4195024" y="5137032"/>
              <a:ext cx="160337" cy="273050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0369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41" name="图片 20552">
              <a:extLst>
                <a:ext uri="{FF2B5EF4-FFF2-40B4-BE49-F238E27FC236}">
                  <a16:creationId xmlns:a16="http://schemas.microsoft.com/office/drawing/2014/main" id="{D63B1924-B0DE-333A-170E-1D015906F990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7459" y="3569390"/>
              <a:ext cx="533922" cy="487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2" name="图片 20553">
              <a:extLst>
                <a:ext uri="{FF2B5EF4-FFF2-40B4-BE49-F238E27FC236}">
                  <a16:creationId xmlns:a16="http://schemas.microsoft.com/office/drawing/2014/main" id="{C2F75824-8302-1FDA-F373-26312BA9F53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641888" y="4349179"/>
              <a:ext cx="472570" cy="512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3" name="图片 20552">
              <a:extLst>
                <a:ext uri="{FF2B5EF4-FFF2-40B4-BE49-F238E27FC236}">
                  <a16:creationId xmlns:a16="http://schemas.microsoft.com/office/drawing/2014/main" id="{D63B1924-B0DE-333A-170E-1D015906F990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7515" y="3569390"/>
              <a:ext cx="533922" cy="487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4" name="KSO_Shape">
              <a:extLst>
                <a:ext uri="{FF2B5EF4-FFF2-40B4-BE49-F238E27FC236}">
                  <a16:creationId xmlns:a16="http://schemas.microsoft.com/office/drawing/2014/main" id="{354A1AD6-B369-82D5-8385-2EE55B7E11A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6471386" y="5137032"/>
              <a:ext cx="160337" cy="273050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defTabSz="10369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5" name="文本框 344"/>
            <p:cNvSpPr txBox="1"/>
            <p:nvPr/>
          </p:nvSpPr>
          <p:spPr>
            <a:xfrm>
              <a:off x="8900647" y="4875422"/>
              <a:ext cx="44916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/>
                <a:t>5GC</a:t>
              </a:r>
              <a:endParaRPr lang="zh-CN" altLang="en-US" sz="1100" b="1" dirty="0"/>
            </a:p>
          </p:txBody>
        </p:sp>
        <p:sp>
          <p:nvSpPr>
            <p:cNvPr id="346" name="文本框 345"/>
            <p:cNvSpPr txBox="1"/>
            <p:nvPr/>
          </p:nvSpPr>
          <p:spPr>
            <a:xfrm>
              <a:off x="7578819" y="4795499"/>
              <a:ext cx="749607" cy="368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/>
                <a:t>Gateway</a:t>
              </a:r>
              <a:endParaRPr lang="zh-CN" altLang="en-US" sz="1100" b="1" dirty="0"/>
            </a:p>
          </p:txBody>
        </p:sp>
        <p:sp>
          <p:nvSpPr>
            <p:cNvPr id="347" name="任意多边形 346"/>
            <p:cNvSpPr/>
            <p:nvPr/>
          </p:nvSpPr>
          <p:spPr>
            <a:xfrm>
              <a:off x="4316140" y="3767924"/>
              <a:ext cx="2181550" cy="1336971"/>
            </a:xfrm>
            <a:custGeom>
              <a:avLst/>
              <a:gdLst>
                <a:gd name="connsiteX0" fmla="*/ 0 w 2095248"/>
                <a:gd name="connsiteY0" fmla="*/ 1408058 h 1408058"/>
                <a:gd name="connsiteX1" fmla="*/ 363338 w 2095248"/>
                <a:gd name="connsiteY1" fmla="*/ 257489 h 1408058"/>
                <a:gd name="connsiteX2" fmla="*/ 1483630 w 2095248"/>
                <a:gd name="connsiteY2" fmla="*/ 87931 h 1408058"/>
                <a:gd name="connsiteX3" fmla="*/ 2095248 w 2095248"/>
                <a:gd name="connsiteY3" fmla="*/ 1377780 h 1408058"/>
                <a:gd name="connsiteX4" fmla="*/ 2095248 w 2095248"/>
                <a:gd name="connsiteY4" fmla="*/ 1377780 h 1408058"/>
                <a:gd name="connsiteX0" fmla="*/ 0 w 2095248"/>
                <a:gd name="connsiteY0" fmla="*/ 1362523 h 1362523"/>
                <a:gd name="connsiteX1" fmla="*/ 363338 w 2095248"/>
                <a:gd name="connsiteY1" fmla="*/ 211954 h 1362523"/>
                <a:gd name="connsiteX2" fmla="*/ 1483630 w 2095248"/>
                <a:gd name="connsiteY2" fmla="*/ 102952 h 1362523"/>
                <a:gd name="connsiteX3" fmla="*/ 2095248 w 2095248"/>
                <a:gd name="connsiteY3" fmla="*/ 1332245 h 1362523"/>
                <a:gd name="connsiteX4" fmla="*/ 2095248 w 2095248"/>
                <a:gd name="connsiteY4" fmla="*/ 1332245 h 1362523"/>
                <a:gd name="connsiteX0" fmla="*/ 0 w 2095248"/>
                <a:gd name="connsiteY0" fmla="*/ 1321442 h 1321442"/>
                <a:gd name="connsiteX1" fmla="*/ 363338 w 2095248"/>
                <a:gd name="connsiteY1" fmla="*/ 170873 h 1321442"/>
                <a:gd name="connsiteX2" fmla="*/ 1544186 w 2095248"/>
                <a:gd name="connsiteY2" fmla="*/ 122427 h 1321442"/>
                <a:gd name="connsiteX3" fmla="*/ 2095248 w 2095248"/>
                <a:gd name="connsiteY3" fmla="*/ 1291164 h 1321442"/>
                <a:gd name="connsiteX4" fmla="*/ 2095248 w 2095248"/>
                <a:gd name="connsiteY4" fmla="*/ 1291164 h 1321442"/>
                <a:gd name="connsiteX0" fmla="*/ 0 w 2095248"/>
                <a:gd name="connsiteY0" fmla="*/ 1336971 h 1336971"/>
                <a:gd name="connsiteX1" fmla="*/ 345171 w 2095248"/>
                <a:gd name="connsiteY1" fmla="*/ 156124 h 1336971"/>
                <a:gd name="connsiteX2" fmla="*/ 1544186 w 2095248"/>
                <a:gd name="connsiteY2" fmla="*/ 137956 h 1336971"/>
                <a:gd name="connsiteX3" fmla="*/ 2095248 w 2095248"/>
                <a:gd name="connsiteY3" fmla="*/ 1306693 h 1336971"/>
                <a:gd name="connsiteX4" fmla="*/ 2095248 w 2095248"/>
                <a:gd name="connsiteY4" fmla="*/ 1306693 h 133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248" h="1336971">
                  <a:moveTo>
                    <a:pt x="0" y="1336971"/>
                  </a:moveTo>
                  <a:cubicBezTo>
                    <a:pt x="58033" y="871697"/>
                    <a:pt x="87807" y="355960"/>
                    <a:pt x="345171" y="156124"/>
                  </a:cubicBezTo>
                  <a:cubicBezTo>
                    <a:pt x="602535" y="-43712"/>
                    <a:pt x="1252507" y="-53806"/>
                    <a:pt x="1544186" y="137956"/>
                  </a:cubicBezTo>
                  <a:cubicBezTo>
                    <a:pt x="1835866" y="329718"/>
                    <a:pt x="2003404" y="1111904"/>
                    <a:pt x="2095248" y="1306693"/>
                  </a:cubicBezTo>
                  <a:lnTo>
                    <a:pt x="2095248" y="1306693"/>
                  </a:lnTo>
                </a:path>
              </a:pathLst>
            </a:custGeom>
            <a:noFill/>
            <a:ln>
              <a:solidFill>
                <a:srgbClr val="00B050"/>
              </a:solidFill>
              <a:headEnd type="triangl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8" name="直接连接符 347"/>
            <p:cNvCxnSpPr>
              <a:stCxn id="341" idx="3"/>
              <a:endCxn id="343" idx="1"/>
            </p:cNvCxnSpPr>
            <p:nvPr/>
          </p:nvCxnSpPr>
          <p:spPr>
            <a:xfrm>
              <a:off x="5221381" y="3813230"/>
              <a:ext cx="286134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>
              <a:stCxn id="343" idx="3"/>
              <a:endCxn id="342" idx="3"/>
            </p:cNvCxnSpPr>
            <p:nvPr/>
          </p:nvCxnSpPr>
          <p:spPr>
            <a:xfrm>
              <a:off x="6041437" y="3813230"/>
              <a:ext cx="1600451" cy="792008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>
              <a:stCxn id="342" idx="1"/>
              <a:endCxn id="339" idx="1"/>
            </p:cNvCxnSpPr>
            <p:nvPr/>
          </p:nvCxnSpPr>
          <p:spPr>
            <a:xfrm flipV="1">
              <a:off x="8114458" y="4595676"/>
              <a:ext cx="800227" cy="9562"/>
            </a:xfrm>
            <a:prstGeom prst="line">
              <a:avLst/>
            </a:prstGeom>
            <a:ln w="57150">
              <a:solidFill>
                <a:srgbClr val="00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>
              <a:stCxn id="341" idx="2"/>
            </p:cNvCxnSpPr>
            <p:nvPr/>
          </p:nvCxnSpPr>
          <p:spPr>
            <a:xfrm flipH="1">
              <a:off x="4348111" y="4057070"/>
              <a:ext cx="606309" cy="11326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>
              <a:stCxn id="343" idx="2"/>
            </p:cNvCxnSpPr>
            <p:nvPr/>
          </p:nvCxnSpPr>
          <p:spPr>
            <a:xfrm>
              <a:off x="5774476" y="4057070"/>
              <a:ext cx="696910" cy="11507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3" name="文本框 352"/>
            <p:cNvSpPr txBox="1"/>
            <p:nvPr/>
          </p:nvSpPr>
          <p:spPr>
            <a:xfrm>
              <a:off x="4850298" y="3343765"/>
              <a:ext cx="1316665" cy="368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err="1" smtClean="0"/>
                <a:t>gNB+UPF+AGW</a:t>
              </a:r>
              <a:endParaRPr lang="zh-CN" altLang="en-US" sz="1100" b="1" dirty="0"/>
            </a:p>
          </p:txBody>
        </p:sp>
        <p:sp>
          <p:nvSpPr>
            <p:cNvPr id="354" name="文本框 353"/>
            <p:cNvSpPr txBox="1"/>
            <p:nvPr/>
          </p:nvSpPr>
          <p:spPr>
            <a:xfrm>
              <a:off x="6605073" y="5128882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/>
                <a:t>UE</a:t>
              </a:r>
              <a:endParaRPr lang="zh-CN" altLang="en-US" sz="1100" b="1" dirty="0"/>
            </a:p>
          </p:txBody>
        </p:sp>
        <p:sp>
          <p:nvSpPr>
            <p:cNvPr id="355" name="文本框 354"/>
            <p:cNvSpPr txBox="1"/>
            <p:nvPr/>
          </p:nvSpPr>
          <p:spPr>
            <a:xfrm>
              <a:off x="4358441" y="5161546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/>
                <a:t>UE</a:t>
              </a:r>
              <a:endParaRPr lang="zh-CN" altLang="en-US" sz="1100" b="1" dirty="0"/>
            </a:p>
          </p:txBody>
        </p:sp>
      </p:grp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828669" y="3068841"/>
            <a:ext cx="8534400" cy="1752600"/>
          </a:xfrm>
        </p:spPr>
        <p:txBody>
          <a:bodyPr/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763860294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I5NzcwMTc5NzI2YWRkNjFiMzYyNTFiNGIxMjJhYz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676</Words>
  <Application>Microsoft Office PowerPoint</Application>
  <PresentationFormat>宽屏</PresentationFormat>
  <Paragraphs>59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微软雅黑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Motivations for Network Simplification</vt:lpstr>
      <vt:lpstr>Definitions &amp; Potential Standard Work</vt:lpstr>
      <vt:lpstr>Example: from NTN perspective</vt:lpstr>
      <vt:lpstr>PowerPoint 演示文稿</vt:lpstr>
    </vt:vector>
  </TitlesOfParts>
  <Company>IMPCAS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MOMODASUCAI</dc:creator>
  <cp:lastModifiedBy>Menghan Yu</cp:lastModifiedBy>
  <cp:revision>2291</cp:revision>
  <dcterms:created xsi:type="dcterms:W3CDTF">2014-11-07T11:09:00Z</dcterms:created>
  <dcterms:modified xsi:type="dcterms:W3CDTF">2025-02-07T08:42:46Z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1627567277</vt:lpwstr>
  </property>
  <property fmtid="{D5CDD505-2E9C-101B-9397-08002B2CF9AE}" pid="6" name="ICV">
    <vt:lpwstr>8FB881568C364F3E8646BD336B56E081_13</vt:lpwstr>
  </property>
  <property fmtid="{D5CDD505-2E9C-101B-9397-08002B2CF9AE}" pid="7" name="KSOProductBuildVer">
    <vt:lpwstr>2052-12.8.2.18205</vt:lpwstr>
  </property>
</Properties>
</file>