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9"/>
  </p:notesMasterIdLst>
  <p:handoutMasterIdLst>
    <p:handoutMasterId r:id="rId10"/>
  </p:handoutMasterIdLst>
  <p:sldIdLst>
    <p:sldId id="1235" r:id="rId6"/>
    <p:sldId id="1236" r:id="rId7"/>
    <p:sldId id="1105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06" autoAdjust="0"/>
    <p:restoredTop sz="91922"/>
  </p:normalViewPr>
  <p:slideViewPr>
    <p:cSldViewPr snapToGrid="0">
      <p:cViewPr varScale="1">
        <p:scale>
          <a:sx n="95" d="100"/>
          <a:sy n="95" d="100"/>
        </p:scale>
        <p:origin x="84" y="6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2/7/2025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2/7/2025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S1-250137-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#109, Athens, Greece, 17-21 February 2025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8E6BAE-1F31-54B7-7074-416F04A9962D}"/>
              </a:ext>
            </a:extLst>
          </p:cNvPr>
          <p:cNvSpPr txBox="1">
            <a:spLocks/>
          </p:cNvSpPr>
          <p:nvPr/>
        </p:nvSpPr>
        <p:spPr>
          <a:xfrm>
            <a:off x="1015205" y="2200274"/>
            <a:ext cx="7985919" cy="18002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rgbClr val="FF0000"/>
                </a:solidFill>
              </a:rPr>
              <a:t>Considerations on a working process for identifying legacy services in the first release of  6G</a:t>
            </a:r>
          </a:p>
          <a:p>
            <a:pPr algn="ctr">
              <a:defRPr/>
            </a:pPr>
            <a:endParaRPr lang="en-US" altLang="zh-CN" sz="2800" dirty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en-US" sz="2400" dirty="0">
                <a:solidFill>
                  <a:schemeClr val="tx1"/>
                </a:solidFill>
                <a:latin typeface="+mj-lt"/>
                <a:ea typeface="MS PGothic" panose="020B0600070205080204" charset="-128"/>
              </a:rPr>
              <a:t>Sharp</a:t>
            </a:r>
            <a:endParaRPr lang="en-US" sz="1800" dirty="0">
              <a:solidFill>
                <a:schemeClr val="tx1"/>
              </a:solidFill>
              <a:latin typeface="+mj-lt"/>
              <a:ea typeface="MS PGothic" panose="020B0600070205080204" charset="-128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7F3B6-ED46-E51B-4F60-33EC968CD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7858125" cy="646697"/>
          </a:xfrm>
        </p:spPr>
        <p:txBody>
          <a:bodyPr/>
          <a:lstStyle/>
          <a:p>
            <a:r>
              <a:rPr lang="nl-NL" sz="2800" dirty="0"/>
              <a:t>Legacy Services Summary: Sharp’s view included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582E02-11CE-5B18-01E4-4FE7A32629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265" y="569430"/>
            <a:ext cx="8129845" cy="4478058"/>
          </a:xfrm>
        </p:spPr>
        <p:txBody>
          <a:bodyPr/>
          <a:lstStyle/>
          <a:p>
            <a:r>
              <a:rPr lang="nl-NL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Create a list of legacy services. </a:t>
            </a:r>
          </a:p>
          <a:p>
            <a:pPr lvl="1"/>
            <a:r>
              <a:rPr lang="nl-NL" sz="1600" dirty="0">
                <a:latin typeface="Calibri" panose="020F0502020204030204" pitchFamily="34" charset="0"/>
              </a:rPr>
              <a:t>Only services defined in an SA1 approved TS are considered.</a:t>
            </a:r>
          </a:p>
          <a:p>
            <a:pPr lvl="1"/>
            <a:r>
              <a:rPr lang="nl-NL" sz="1600" dirty="0">
                <a:latin typeface="Calibri" panose="020F0502020204030204" pitchFamily="34" charset="0"/>
              </a:rPr>
              <a:t>Each service in the list is identified as either:</a:t>
            </a:r>
            <a:endParaRPr lang="nl-NL" sz="1400" dirty="0">
              <a:latin typeface="Calibri" panose="020F0502020204030204" pitchFamily="34" charset="0"/>
            </a:endParaRPr>
          </a:p>
          <a:p>
            <a:pPr lvl="2"/>
            <a:r>
              <a:rPr lang="nl-NL" sz="1100" dirty="0"/>
              <a:t>“supported”   </a:t>
            </a:r>
          </a:p>
          <a:p>
            <a:pPr lvl="2"/>
            <a:r>
              <a:rPr lang="nl-NL" sz="1100" dirty="0"/>
              <a:t>“not-supported”</a:t>
            </a:r>
          </a:p>
          <a:p>
            <a:pPr lvl="3"/>
            <a:r>
              <a:rPr lang="nl-NL" sz="1100" dirty="0"/>
              <a:t>Note: Any service not listed is considered not-supported in the first release of 6G</a:t>
            </a:r>
          </a:p>
          <a:p>
            <a:r>
              <a:rPr lang="nl-NL" sz="1800" b="1" dirty="0"/>
              <a:t>Set of legacy services include:</a:t>
            </a:r>
          </a:p>
          <a:p>
            <a:pPr lvl="1"/>
            <a:r>
              <a:rPr lang="nl-NL" sz="1600" dirty="0"/>
              <a:t>5G services </a:t>
            </a:r>
          </a:p>
          <a:p>
            <a:pPr lvl="1"/>
            <a:r>
              <a:rPr lang="nl-NL" sz="1600" dirty="0"/>
              <a:t>4G services  that have been </a:t>
            </a:r>
            <a:r>
              <a:rPr lang="en-US" sz="16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implemented</a:t>
            </a:r>
            <a:r>
              <a:rPr lang="nl-NL" sz="1600" dirty="0"/>
              <a:t>. </a:t>
            </a:r>
          </a:p>
          <a:p>
            <a:r>
              <a:rPr lang="nl-NL" sz="1800" b="1" dirty="0"/>
              <a:t>Should we take priorities into account in the </a:t>
            </a:r>
            <a:r>
              <a:rPr lang="en-US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discussion</a:t>
            </a:r>
            <a:r>
              <a:rPr lang="nl-NL" sz="1800" b="1" dirty="0"/>
              <a:t>? </a:t>
            </a:r>
          </a:p>
          <a:p>
            <a:pPr lvl="1"/>
            <a:r>
              <a:rPr lang="nl-NL" sz="1600" dirty="0"/>
              <a:t>Yes</a:t>
            </a:r>
            <a:endParaRPr lang="nl-NL" sz="1400" dirty="0"/>
          </a:p>
          <a:p>
            <a:r>
              <a:rPr lang="nl-NL" sz="1800" b="1" dirty="0"/>
              <a:t>What happens with services/features where we cannot agree?</a:t>
            </a:r>
          </a:p>
          <a:p>
            <a:pPr lvl="1"/>
            <a:r>
              <a:rPr lang="en-US" sz="1600" dirty="0"/>
              <a:t>Companies </a:t>
            </a:r>
            <a:r>
              <a:rPr lang="nl-NL" sz="1600" dirty="0"/>
              <a:t> can bring such issues to Plenary for further consideration.</a:t>
            </a:r>
          </a:p>
          <a:p>
            <a:r>
              <a:rPr lang="nl-NL" sz="1800" b="1" dirty="0"/>
              <a:t>Way forward for the discussion. </a:t>
            </a:r>
          </a:p>
          <a:p>
            <a:pPr lvl="1"/>
            <a:r>
              <a:rPr lang="nl-NL" sz="1600" dirty="0"/>
              <a:t>Agreed to a list of </a:t>
            </a:r>
            <a:r>
              <a:rPr lang="en-US" sz="1600" dirty="0"/>
              <a:t>legacy </a:t>
            </a:r>
            <a:r>
              <a:rPr lang="nl-NL" sz="1600" dirty="0"/>
              <a:t> services supported in the first release of 6G and capture it in TR 22.870.</a:t>
            </a:r>
          </a:p>
          <a:p>
            <a:pPr marL="457200" lvl="1" indent="0">
              <a:buNone/>
            </a:pP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7537394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199dcaf0-96ce-4e65-9ae8-79a6ae4aa63e"/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51518</TotalTime>
  <Words>168</Words>
  <Application>Microsoft Office PowerPoint</Application>
  <PresentationFormat>On-screen Show (16:9)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ＭＳ Ｐゴシック</vt:lpstr>
      <vt:lpstr>Aptos</vt:lpstr>
      <vt:lpstr>Arial</vt:lpstr>
      <vt:lpstr>Calibri</vt:lpstr>
      <vt:lpstr>Times New Roman</vt:lpstr>
      <vt:lpstr>Office Theme</vt:lpstr>
      <vt:lpstr>Custom Design</vt:lpstr>
      <vt:lpstr>PowerPoint Presentation</vt:lpstr>
      <vt:lpstr>Legacy Services Summary: Sharp’s view included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Park, Ken</cp:lastModifiedBy>
  <cp:revision>2242</cp:revision>
  <cp:lastPrinted>2017-02-24T12:37:51Z</cp:lastPrinted>
  <dcterms:created xsi:type="dcterms:W3CDTF">2008-08-30T09:32:10Z</dcterms:created>
  <dcterms:modified xsi:type="dcterms:W3CDTF">2025-02-07T19:32:45Z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