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8"/>
  </p:handoutMasterIdLst>
  <p:sldIdLst>
    <p:sldId id="303" r:id="rId4"/>
    <p:sldId id="384" r:id="rId6"/>
    <p:sldId id="369" r:id="rId7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800" y="52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1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3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the proposal : update this table into the use case template 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12.jpe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marL="0" indent="0" algn="ctr" eaLnBrk="1" fontAlgn="auto" latinLnBrk="0" hangingPunct="1">
              <a:lnSpc>
                <a:spcPct val="120000"/>
              </a:lnSpc>
            </a:pPr>
            <a:r>
              <a:rPr lang="en-US" sz="24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Proposal of Existing features partly or fully covering the use case functionality Template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-267335" y="89535"/>
            <a:ext cx="8906510" cy="373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ctr" eaLnBrk="1" fontAlgn="auto" latinLnBrk="0" hangingPunct="1">
              <a:lnSpc>
                <a:spcPct val="120000"/>
              </a:lnSpc>
            </a:pPr>
            <a:r>
              <a:rPr lang="en-US" sz="18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Proposal of Existing features partly or fully covering the use case functionality Template </a:t>
            </a:r>
            <a:endParaRPr lang="en-US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  <a:p>
            <a:pPr marL="361950" lvl="3" algn="l" eaLnBrk="1" fontAlgn="auto" latinLnBrk="0" hangingPunct="1">
              <a:lnSpc>
                <a:spcPct val="100000"/>
              </a:lnSpc>
              <a:buSzTx/>
              <a:buNone/>
            </a:pPr>
            <a:endParaRPr lang="en-US" altLang="zh-CN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600" y="2242820"/>
            <a:ext cx="89484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Example on updating </a:t>
            </a:r>
            <a:r>
              <a:rPr lang="en-US" altLang="en-US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Existing features partly or fully covering the use case functionality </a:t>
            </a:r>
            <a:r>
              <a:rPr lang="en-US" altLang="en-US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as in TR 22.870, 11.1.5 :</a:t>
            </a:r>
            <a:endParaRPr lang="en-US" altLang="en-US">
              <a:solidFill>
                <a:schemeClr val="tx1"/>
              </a:solidFill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01600" y="645160"/>
          <a:ext cx="8948420" cy="15068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7455"/>
                <a:gridCol w="3379470"/>
                <a:gridCol w="4341495"/>
              </a:tblGrid>
              <a:tr h="69469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Specifications and clauses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400" b="1"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Gap Analysis</a:t>
                      </a:r>
                      <a:endParaRPr lang="en-US" altLang="zh-CN" sz="1400" b="1"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examples of Existing Requirements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16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TS/TR xx.xxx, x.x.x</a:t>
                      </a:r>
                      <a:endParaRPr lang="zh-CN" altLang="en-US" sz="1400"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 i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5G system shall xxxxxx</a:t>
                      </a:r>
                      <a:endParaRPr lang="en-US" altLang="en-US" sz="1400" i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en-US" sz="1400" i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or</a:t>
                      </a:r>
                      <a:endParaRPr lang="en-US" altLang="en-US" sz="1400" i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en-US" sz="1400" i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KPI table on xxxxx</a:t>
                      </a:r>
                      <a:endParaRPr lang="en-US" altLang="en-US" sz="1400" i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01600" y="2507615"/>
          <a:ext cx="8948420" cy="1499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7455"/>
                <a:gridCol w="3379470"/>
                <a:gridCol w="4341495"/>
              </a:tblGrid>
              <a:tr h="68770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Specifications and clauses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400" b="1"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Gap Analysis</a:t>
                      </a:r>
                      <a:endParaRPr lang="en-US" altLang="zh-CN" sz="1400" b="1"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examples of Existing Requirements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16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TS 22.125 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7.1, 7.2</a:t>
                      </a:r>
                      <a:endParaRPr lang="zh-CN" altLang="en-US" sz="1400"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The message size of UAV command and control is less than &lt; 10 kbyte. Latency and reliability requirement are not sufficient for UAM aircrafts. In addition, the AGL for UAV is not high enough for UAM aircrafts.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None/>
                      </a:pP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KPIs for services provided to the UAV applications are defined, especially Table 7.1-1 KPIs for services provided to the UAV applications and Table 7.2-1 KPIs for command and control of UAV operation.</a:t>
                      </a:r>
                      <a:endParaRPr lang="en-US" altLang="en-US" sz="1400" i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60730" y="4620260"/>
            <a:ext cx="76219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It’s proposed to approve the update on new use case template as above in S1-25xxxx.</a:t>
            </a:r>
            <a:endParaRPr lang="en-US" altLang="zh-CN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692*118"/>
  <p:tag name="TABLE_ENDDRAG_RECT" val="8*76*692*118"/>
</p:tagLst>
</file>

<file path=ppt/tags/tag2.xml><?xml version="1.0" encoding="utf-8"?>
<p:tagLst xmlns:p="http://schemas.openxmlformats.org/presentationml/2006/main">
  <p:tag name="TABLE_ENDDRAG_ORIGIN_RECT" val="692*118"/>
  <p:tag name="TABLE_ENDDRAG_RECT" val="8*76*692*118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1029</Words>
  <Application>WPS 演示</Application>
  <PresentationFormat>On-screen Show (16:9)</PresentationFormat>
  <Paragraphs>39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9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Arial Unicode MS</vt:lpstr>
      <vt:lpstr>方正兰亭中黑简体</vt:lpstr>
      <vt:lpstr>Times New Roman</vt:lpstr>
      <vt:lpstr>MS PGothic</vt:lpstr>
      <vt:lpstr>Calibri</vt:lpstr>
      <vt:lpstr>Times New Roman</vt:lpstr>
      <vt:lpstr>Office Theme</vt:lpstr>
      <vt:lpstr>10_主题2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</cp:lastModifiedBy>
  <cp:revision>485</cp:revision>
  <dcterms:created xsi:type="dcterms:W3CDTF">2024-02-22T01:53:00Z</dcterms:created>
  <dcterms:modified xsi:type="dcterms:W3CDTF">2025-01-21T03:45:19Z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253727EB7E4741D3878DC2093187E844_13</vt:lpwstr>
  </property>
  <property fmtid="{D5CDD505-2E9C-101B-9397-08002B2CF9AE}" pid="6" name="KSOProductBuildVer">
    <vt:lpwstr>2052-12.8.2.18205</vt:lpwstr>
  </property>
</Properties>
</file>