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slideLayouts/slideLayout23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4"/>
    <p:sldMasterId id="2147485039" r:id="rId5"/>
    <p:sldMasterId id="2147483707" r:id="rId6"/>
    <p:sldMasterId id="2147483688" r:id="rId7"/>
    <p:sldMasterId id="2147483726" r:id="rId8"/>
  </p:sldMasterIdLst>
  <p:notesMasterIdLst>
    <p:notesMasterId r:id="rId13"/>
  </p:notesMasterIdLst>
  <p:handoutMasterIdLst>
    <p:handoutMasterId r:id="rId14"/>
  </p:handoutMasterIdLst>
  <p:sldIdLst>
    <p:sldId id="351" r:id="rId9"/>
    <p:sldId id="379" r:id="rId10"/>
    <p:sldId id="381" r:id="rId11"/>
    <p:sldId id="354" r:id="rId12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7B737DD-11D3-70EA-0989-B4082E4272EC}" name="Koulakiotis, Dimitris" initials="KD" userId="S::Dimitris.Koulakiotis1@sony.com::bd58bc7c-8370-483b-a89b-ad5b31efc85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754" autoAdjust="0"/>
    <p:restoredTop sz="96327" autoAdjust="0"/>
  </p:normalViewPr>
  <p:slideViewPr>
    <p:cSldViewPr>
      <p:cViewPr varScale="1">
        <p:scale>
          <a:sx n="86" d="100"/>
          <a:sy n="86" d="100"/>
        </p:scale>
        <p:origin x="1027" y="58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5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4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2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1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oulakiotis, Dimitris" userId="bd58bc7c-8370-483b-a89b-ad5b31efc855" providerId="ADAL" clId="{3B884ED7-BDF0-4C76-B0FC-7D3AFBA93675}"/>
    <pc:docChg chg="undo custSel delSld modSld">
      <pc:chgData name="Koulakiotis, Dimitris" userId="bd58bc7c-8370-483b-a89b-ad5b31efc855" providerId="ADAL" clId="{3B884ED7-BDF0-4C76-B0FC-7D3AFBA93675}" dt="2024-08-09T06:01:21.613" v="3484" actId="20577"/>
      <pc:docMkLst>
        <pc:docMk/>
      </pc:docMkLst>
      <pc:sldChg chg="modSp mod">
        <pc:chgData name="Koulakiotis, Dimitris" userId="bd58bc7c-8370-483b-a89b-ad5b31efc855" providerId="ADAL" clId="{3B884ED7-BDF0-4C76-B0FC-7D3AFBA93675}" dt="2024-08-06T09:53:58.703" v="185" actId="20577"/>
        <pc:sldMkLst>
          <pc:docMk/>
          <pc:sldMk cId="1316657488" sldId="351"/>
        </pc:sldMkLst>
        <pc:spChg chg="mod">
          <ac:chgData name="Koulakiotis, Dimitris" userId="bd58bc7c-8370-483b-a89b-ad5b31efc855" providerId="ADAL" clId="{3B884ED7-BDF0-4C76-B0FC-7D3AFBA93675}" dt="2024-08-06T09:52:57.534" v="153" actId="313"/>
          <ac:spMkLst>
            <pc:docMk/>
            <pc:sldMk cId="1316657488" sldId="351"/>
            <ac:spMk id="4" creationId="{00000000-0000-0000-0000-000000000000}"/>
          </ac:spMkLst>
        </pc:spChg>
        <pc:spChg chg="mod">
          <ac:chgData name="Koulakiotis, Dimitris" userId="bd58bc7c-8370-483b-a89b-ad5b31efc855" providerId="ADAL" clId="{3B884ED7-BDF0-4C76-B0FC-7D3AFBA93675}" dt="2024-08-06T09:53:58.703" v="185" actId="20577"/>
          <ac:spMkLst>
            <pc:docMk/>
            <pc:sldMk cId="1316657488" sldId="351"/>
            <ac:spMk id="19" creationId="{DC4A1327-1C5A-BA46-E5B3-5194EBD59ECD}"/>
          </ac:spMkLst>
        </pc:spChg>
        <pc:spChg chg="mod">
          <ac:chgData name="Koulakiotis, Dimitris" userId="bd58bc7c-8370-483b-a89b-ad5b31efc855" providerId="ADAL" clId="{3B884ED7-BDF0-4C76-B0FC-7D3AFBA93675}" dt="2024-08-06T08:40:26.114" v="3" actId="20577"/>
          <ac:spMkLst>
            <pc:docMk/>
            <pc:sldMk cId="1316657488" sldId="351"/>
            <ac:spMk id="20" creationId="{70CAE233-F466-C578-E253-71C26D2A1F39}"/>
          </ac:spMkLst>
        </pc:spChg>
      </pc:sldChg>
      <pc:sldChg chg="del">
        <pc:chgData name="Koulakiotis, Dimitris" userId="bd58bc7c-8370-483b-a89b-ad5b31efc855" providerId="ADAL" clId="{3B884ED7-BDF0-4C76-B0FC-7D3AFBA93675}" dt="2024-08-06T09:48:04.023" v="110" actId="47"/>
        <pc:sldMkLst>
          <pc:docMk/>
          <pc:sldMk cId="2697537932" sldId="377"/>
        </pc:sldMkLst>
      </pc:sldChg>
      <pc:sldChg chg="delSp modSp mod">
        <pc:chgData name="Koulakiotis, Dimitris" userId="bd58bc7c-8370-483b-a89b-ad5b31efc855" providerId="ADAL" clId="{3B884ED7-BDF0-4C76-B0FC-7D3AFBA93675}" dt="2024-08-09T05:56:52.422" v="3414" actId="20577"/>
        <pc:sldMkLst>
          <pc:docMk/>
          <pc:sldMk cId="1029775619" sldId="379"/>
        </pc:sldMkLst>
        <pc:spChg chg="mod">
          <ac:chgData name="Koulakiotis, Dimitris" userId="bd58bc7c-8370-483b-a89b-ad5b31efc855" providerId="ADAL" clId="{3B884ED7-BDF0-4C76-B0FC-7D3AFBA93675}" dt="2024-08-08T09:42:26.416" v="3390" actId="20577"/>
          <ac:spMkLst>
            <pc:docMk/>
            <pc:sldMk cId="1029775619" sldId="379"/>
            <ac:spMk id="2" creationId="{B0B17067-2389-47DA-B042-0E102618C422}"/>
          </ac:spMkLst>
        </pc:spChg>
        <pc:spChg chg="mod">
          <ac:chgData name="Koulakiotis, Dimitris" userId="bd58bc7c-8370-483b-a89b-ad5b31efc855" providerId="ADAL" clId="{3B884ED7-BDF0-4C76-B0FC-7D3AFBA93675}" dt="2024-08-09T05:56:52.422" v="3414" actId="20577"/>
          <ac:spMkLst>
            <pc:docMk/>
            <pc:sldMk cId="1029775619" sldId="379"/>
            <ac:spMk id="3" creationId="{498BD3C2-A81D-384E-BF83-62CAA4EA21A0}"/>
          </ac:spMkLst>
        </pc:spChg>
        <pc:spChg chg="del">
          <ac:chgData name="Koulakiotis, Dimitris" userId="bd58bc7c-8370-483b-a89b-ad5b31efc855" providerId="ADAL" clId="{3B884ED7-BDF0-4C76-B0FC-7D3AFBA93675}" dt="2024-08-06T09:48:32.187" v="114" actId="478"/>
          <ac:spMkLst>
            <pc:docMk/>
            <pc:sldMk cId="1029775619" sldId="379"/>
            <ac:spMk id="5" creationId="{15473971-9C94-7D4A-54A6-24101C24986D}"/>
          </ac:spMkLst>
        </pc:spChg>
        <pc:spChg chg="del">
          <ac:chgData name="Koulakiotis, Dimitris" userId="bd58bc7c-8370-483b-a89b-ad5b31efc855" providerId="ADAL" clId="{3B884ED7-BDF0-4C76-B0FC-7D3AFBA93675}" dt="2024-08-06T09:48:32.187" v="114" actId="478"/>
          <ac:spMkLst>
            <pc:docMk/>
            <pc:sldMk cId="1029775619" sldId="379"/>
            <ac:spMk id="6" creationId="{E735CD13-E705-B1E4-7358-9146814206A5}"/>
          </ac:spMkLst>
        </pc:spChg>
        <pc:picChg chg="del">
          <ac:chgData name="Koulakiotis, Dimitris" userId="bd58bc7c-8370-483b-a89b-ad5b31efc855" providerId="ADAL" clId="{3B884ED7-BDF0-4C76-B0FC-7D3AFBA93675}" dt="2024-08-06T09:48:29.335" v="113" actId="478"/>
          <ac:picMkLst>
            <pc:docMk/>
            <pc:sldMk cId="1029775619" sldId="379"/>
            <ac:picMk id="7" creationId="{D449B81B-53F6-992D-3ACB-228626E48924}"/>
          </ac:picMkLst>
        </pc:picChg>
      </pc:sldChg>
      <pc:sldChg chg="del">
        <pc:chgData name="Koulakiotis, Dimitris" userId="bd58bc7c-8370-483b-a89b-ad5b31efc855" providerId="ADAL" clId="{3B884ED7-BDF0-4C76-B0FC-7D3AFBA93675}" dt="2024-08-06T09:40:07.934" v="108" actId="47"/>
        <pc:sldMkLst>
          <pc:docMk/>
          <pc:sldMk cId="2779800581" sldId="380"/>
        </pc:sldMkLst>
      </pc:sldChg>
      <pc:sldChg chg="modSp mod">
        <pc:chgData name="Koulakiotis, Dimitris" userId="bd58bc7c-8370-483b-a89b-ad5b31efc855" providerId="ADAL" clId="{3B884ED7-BDF0-4C76-B0FC-7D3AFBA93675}" dt="2024-08-09T06:01:21.613" v="3484" actId="20577"/>
        <pc:sldMkLst>
          <pc:docMk/>
          <pc:sldMk cId="1657444486" sldId="381"/>
        </pc:sldMkLst>
        <pc:spChg chg="mod">
          <ac:chgData name="Koulakiotis, Dimitris" userId="bd58bc7c-8370-483b-a89b-ad5b31efc855" providerId="ADAL" clId="{3B884ED7-BDF0-4C76-B0FC-7D3AFBA93675}" dt="2024-08-06T09:39:53.193" v="106" actId="20577"/>
          <ac:spMkLst>
            <pc:docMk/>
            <pc:sldMk cId="1657444486" sldId="381"/>
            <ac:spMk id="2" creationId="{D69BD4F0-4832-2856-BCC8-E8DCFE345B36}"/>
          </ac:spMkLst>
        </pc:spChg>
        <pc:spChg chg="mod">
          <ac:chgData name="Koulakiotis, Dimitris" userId="bd58bc7c-8370-483b-a89b-ad5b31efc855" providerId="ADAL" clId="{3B884ED7-BDF0-4C76-B0FC-7D3AFBA93675}" dt="2024-08-09T06:01:21.613" v="3484" actId="20577"/>
          <ac:spMkLst>
            <pc:docMk/>
            <pc:sldMk cId="1657444486" sldId="381"/>
            <ac:spMk id="3" creationId="{997783F7-0C72-4A7E-1A3D-38C011739A61}"/>
          </ac:spMkLst>
        </pc:spChg>
      </pc:sldChg>
      <pc:sldChg chg="del">
        <pc:chgData name="Koulakiotis, Dimitris" userId="bd58bc7c-8370-483b-a89b-ad5b31efc855" providerId="ADAL" clId="{3B884ED7-BDF0-4C76-B0FC-7D3AFBA93675}" dt="2024-08-06T09:48:05.072" v="112" actId="47"/>
        <pc:sldMkLst>
          <pc:docMk/>
          <pc:sldMk cId="2331726427" sldId="383"/>
        </pc:sldMkLst>
      </pc:sldChg>
      <pc:sldChg chg="del">
        <pc:chgData name="Koulakiotis, Dimitris" userId="bd58bc7c-8370-483b-a89b-ad5b31efc855" providerId="ADAL" clId="{3B884ED7-BDF0-4C76-B0FC-7D3AFBA93675}" dt="2024-08-06T09:48:04.433" v="111" actId="47"/>
        <pc:sldMkLst>
          <pc:docMk/>
          <pc:sldMk cId="2143211148" sldId="384"/>
        </pc:sldMkLst>
      </pc:sldChg>
      <pc:sldChg chg="del">
        <pc:chgData name="Koulakiotis, Dimitris" userId="bd58bc7c-8370-483b-a89b-ad5b31efc855" providerId="ADAL" clId="{3B884ED7-BDF0-4C76-B0FC-7D3AFBA93675}" dt="2024-08-06T09:40:10.073" v="109" actId="47"/>
        <pc:sldMkLst>
          <pc:docMk/>
          <pc:sldMk cId="3668525432" sldId="385"/>
        </pc:sldMkLst>
      </pc:sldChg>
    </pc:docChg>
  </pc:docChgLst>
  <pc:docChgLst>
    <pc:chgData name="Koulakiotis, Dimitris" userId="bd58bc7c-8370-483b-a89b-ad5b31efc855" providerId="ADAL" clId="{93D47B8C-E339-482A-9494-D22D79B63DA4}"/>
    <pc:docChg chg="undo custSel addSld delSld modSld sldOrd">
      <pc:chgData name="Koulakiotis, Dimitris" userId="bd58bc7c-8370-483b-a89b-ad5b31efc855" providerId="ADAL" clId="{93D47B8C-E339-482A-9494-D22D79B63DA4}" dt="2024-05-17T05:07:07.112" v="9829" actId="20577"/>
      <pc:docMkLst>
        <pc:docMk/>
      </pc:docMkLst>
      <pc:sldChg chg="modSp add del mod">
        <pc:chgData name="Koulakiotis, Dimitris" userId="bd58bc7c-8370-483b-a89b-ad5b31efc855" providerId="ADAL" clId="{93D47B8C-E339-482A-9494-D22D79B63DA4}" dt="2024-05-12T12:41:50.428" v="8349" actId="20577"/>
        <pc:sldMkLst>
          <pc:docMk/>
          <pc:sldMk cId="1316657488" sldId="351"/>
        </pc:sldMkLst>
        <pc:spChg chg="mod">
          <ac:chgData name="Koulakiotis, Dimitris" userId="bd58bc7c-8370-483b-a89b-ad5b31efc855" providerId="ADAL" clId="{93D47B8C-E339-482A-9494-D22D79B63DA4}" dt="2024-05-12T11:50:39.875" v="5720" actId="20577"/>
          <ac:spMkLst>
            <pc:docMk/>
            <pc:sldMk cId="1316657488" sldId="351"/>
            <ac:spMk id="4" creationId="{00000000-0000-0000-0000-000000000000}"/>
          </ac:spMkLst>
        </pc:spChg>
        <pc:spChg chg="mod">
          <ac:chgData name="Koulakiotis, Dimitris" userId="bd58bc7c-8370-483b-a89b-ad5b31efc855" providerId="ADAL" clId="{93D47B8C-E339-482A-9494-D22D79B63DA4}" dt="2024-04-30T05:43:01.385" v="44" actId="20577"/>
          <ac:spMkLst>
            <pc:docMk/>
            <pc:sldMk cId="1316657488" sldId="351"/>
            <ac:spMk id="19" creationId="{DC4A1327-1C5A-BA46-E5B3-5194EBD59ECD}"/>
          </ac:spMkLst>
        </pc:spChg>
        <pc:spChg chg="mod">
          <ac:chgData name="Koulakiotis, Dimitris" userId="bd58bc7c-8370-483b-a89b-ad5b31efc855" providerId="ADAL" clId="{93D47B8C-E339-482A-9494-D22D79B63DA4}" dt="2024-05-12T12:41:50.428" v="8349" actId="20577"/>
          <ac:spMkLst>
            <pc:docMk/>
            <pc:sldMk cId="1316657488" sldId="351"/>
            <ac:spMk id="20" creationId="{70CAE233-F466-C578-E253-71C26D2A1F39}"/>
          </ac:spMkLst>
        </pc:spChg>
      </pc:sldChg>
      <pc:sldChg chg="add del">
        <pc:chgData name="Koulakiotis, Dimitris" userId="bd58bc7c-8370-483b-a89b-ad5b31efc855" providerId="ADAL" clId="{93D47B8C-E339-482A-9494-D22D79B63DA4}" dt="2024-05-12T11:38:32.968" v="5613" actId="47"/>
        <pc:sldMkLst>
          <pc:docMk/>
          <pc:sldMk cId="10152277" sldId="354"/>
        </pc:sldMkLst>
      </pc:sldChg>
      <pc:sldChg chg="del">
        <pc:chgData name="Koulakiotis, Dimitris" userId="bd58bc7c-8370-483b-a89b-ad5b31efc855" providerId="ADAL" clId="{93D47B8C-E339-482A-9494-D22D79B63DA4}" dt="2024-04-30T05:43:34.981" v="65" actId="47"/>
        <pc:sldMkLst>
          <pc:docMk/>
          <pc:sldMk cId="845804464" sldId="374"/>
        </pc:sldMkLst>
      </pc:sldChg>
      <pc:sldChg chg="del">
        <pc:chgData name="Koulakiotis, Dimitris" userId="bd58bc7c-8370-483b-a89b-ad5b31efc855" providerId="ADAL" clId="{93D47B8C-E339-482A-9494-D22D79B63DA4}" dt="2024-04-30T05:43:38.593" v="68" actId="47"/>
        <pc:sldMkLst>
          <pc:docMk/>
          <pc:sldMk cId="4184363735" sldId="375"/>
        </pc:sldMkLst>
      </pc:sldChg>
      <pc:sldChg chg="del">
        <pc:chgData name="Koulakiotis, Dimitris" userId="bd58bc7c-8370-483b-a89b-ad5b31efc855" providerId="ADAL" clId="{93D47B8C-E339-482A-9494-D22D79B63DA4}" dt="2024-04-30T05:43:37.066" v="66" actId="47"/>
        <pc:sldMkLst>
          <pc:docMk/>
          <pc:sldMk cId="1366334395" sldId="376"/>
        </pc:sldMkLst>
      </pc:sldChg>
      <pc:sldChg chg="modSp add del mod">
        <pc:chgData name="Koulakiotis, Dimitris" userId="bd58bc7c-8370-483b-a89b-ad5b31efc855" providerId="ADAL" clId="{93D47B8C-E339-482A-9494-D22D79B63DA4}" dt="2024-05-17T05:07:07.112" v="9829" actId="20577"/>
        <pc:sldMkLst>
          <pc:docMk/>
          <pc:sldMk cId="2697537932" sldId="377"/>
        </pc:sldMkLst>
        <pc:spChg chg="mod">
          <ac:chgData name="Koulakiotis, Dimitris" userId="bd58bc7c-8370-483b-a89b-ad5b31efc855" providerId="ADAL" clId="{93D47B8C-E339-482A-9494-D22D79B63DA4}" dt="2024-05-12T11:51:20.604" v="5767" actId="20577"/>
          <ac:spMkLst>
            <pc:docMk/>
            <pc:sldMk cId="2697537932" sldId="377"/>
            <ac:spMk id="2" creationId="{5F05C8B4-6533-4C63-1416-A670E1E47B60}"/>
          </ac:spMkLst>
        </pc:spChg>
        <pc:spChg chg="mod">
          <ac:chgData name="Koulakiotis, Dimitris" userId="bd58bc7c-8370-483b-a89b-ad5b31efc855" providerId="ADAL" clId="{93D47B8C-E339-482A-9494-D22D79B63DA4}" dt="2024-05-17T05:07:07.112" v="9829" actId="20577"/>
          <ac:spMkLst>
            <pc:docMk/>
            <pc:sldMk cId="2697537932" sldId="377"/>
            <ac:spMk id="3" creationId="{42F5CF59-2213-F90F-5163-7B2EF359928B}"/>
          </ac:spMkLst>
        </pc:spChg>
      </pc:sldChg>
      <pc:sldChg chg="del">
        <pc:chgData name="Koulakiotis, Dimitris" userId="bd58bc7c-8370-483b-a89b-ad5b31efc855" providerId="ADAL" clId="{93D47B8C-E339-482A-9494-D22D79B63DA4}" dt="2024-04-30T05:43:37.766" v="67" actId="47"/>
        <pc:sldMkLst>
          <pc:docMk/>
          <pc:sldMk cId="457260400" sldId="378"/>
        </pc:sldMkLst>
      </pc:sldChg>
      <pc:sldChg chg="addSp delSp modSp add del mod">
        <pc:chgData name="Koulakiotis, Dimitris" userId="bd58bc7c-8370-483b-a89b-ad5b31efc855" providerId="ADAL" clId="{93D47B8C-E339-482A-9494-D22D79B63DA4}" dt="2024-05-12T11:49:15.454" v="5650" actId="1076"/>
        <pc:sldMkLst>
          <pc:docMk/>
          <pc:sldMk cId="1029775619" sldId="379"/>
        </pc:sldMkLst>
        <pc:spChg chg="mod">
          <ac:chgData name="Koulakiotis, Dimitris" userId="bd58bc7c-8370-483b-a89b-ad5b31efc855" providerId="ADAL" clId="{93D47B8C-E339-482A-9494-D22D79B63DA4}" dt="2024-05-12T06:39:33.342" v="2396" actId="20577"/>
          <ac:spMkLst>
            <pc:docMk/>
            <pc:sldMk cId="1029775619" sldId="379"/>
            <ac:spMk id="2" creationId="{B0B17067-2389-47DA-B042-0E102618C422}"/>
          </ac:spMkLst>
        </pc:spChg>
        <pc:spChg chg="mod">
          <ac:chgData name="Koulakiotis, Dimitris" userId="bd58bc7c-8370-483b-a89b-ad5b31efc855" providerId="ADAL" clId="{93D47B8C-E339-482A-9494-D22D79B63DA4}" dt="2024-04-30T05:52:33.950" v="222" actId="20577"/>
          <ac:spMkLst>
            <pc:docMk/>
            <pc:sldMk cId="1029775619" sldId="379"/>
            <ac:spMk id="3" creationId="{498BD3C2-A81D-384E-BF83-62CAA4EA21A0}"/>
          </ac:spMkLst>
        </pc:spChg>
        <pc:spChg chg="add del mod ord">
          <ac:chgData name="Koulakiotis, Dimitris" userId="bd58bc7c-8370-483b-a89b-ad5b31efc855" providerId="ADAL" clId="{93D47B8C-E339-482A-9494-D22D79B63DA4}" dt="2024-04-30T05:53:43.748" v="238" actId="478"/>
          <ac:spMkLst>
            <pc:docMk/>
            <pc:sldMk cId="1029775619" sldId="379"/>
            <ac:spMk id="4" creationId="{CBF69E4D-6E8E-BFE4-ECC6-A4EC9BDA0C6B}"/>
          </ac:spMkLst>
        </pc:spChg>
        <pc:spChg chg="add mod ord">
          <ac:chgData name="Koulakiotis, Dimitris" userId="bd58bc7c-8370-483b-a89b-ad5b31efc855" providerId="ADAL" clId="{93D47B8C-E339-482A-9494-D22D79B63DA4}" dt="2024-05-12T11:49:06.697" v="5649" actId="14100"/>
          <ac:spMkLst>
            <pc:docMk/>
            <pc:sldMk cId="1029775619" sldId="379"/>
            <ac:spMk id="5" creationId="{15473971-9C94-7D4A-54A6-24101C24986D}"/>
          </ac:spMkLst>
        </pc:spChg>
        <pc:spChg chg="add mod">
          <ac:chgData name="Koulakiotis, Dimitris" userId="bd58bc7c-8370-483b-a89b-ad5b31efc855" providerId="ADAL" clId="{93D47B8C-E339-482A-9494-D22D79B63DA4}" dt="2024-05-12T11:49:15.454" v="5650" actId="1076"/>
          <ac:spMkLst>
            <pc:docMk/>
            <pc:sldMk cId="1029775619" sldId="379"/>
            <ac:spMk id="6" creationId="{E735CD13-E705-B1E4-7358-9146814206A5}"/>
          </ac:spMkLst>
        </pc:spChg>
        <pc:picChg chg="add del">
          <ac:chgData name="Koulakiotis, Dimitris" userId="bd58bc7c-8370-483b-a89b-ad5b31efc855" providerId="ADAL" clId="{93D47B8C-E339-482A-9494-D22D79B63DA4}" dt="2024-04-30T05:47:13.925" v="179" actId="478"/>
          <ac:picMkLst>
            <pc:docMk/>
            <pc:sldMk cId="1029775619" sldId="379"/>
            <ac:picMk id="5" creationId="{7E2AC55B-4E2B-AFA3-B48C-8BF9AC2095B9}"/>
          </ac:picMkLst>
        </pc:picChg>
        <pc:picChg chg="add del mod ord">
          <ac:chgData name="Koulakiotis, Dimitris" userId="bd58bc7c-8370-483b-a89b-ad5b31efc855" providerId="ADAL" clId="{93D47B8C-E339-482A-9494-D22D79B63DA4}" dt="2024-05-12T11:49:00.213" v="5647" actId="1076"/>
          <ac:picMkLst>
            <pc:docMk/>
            <pc:sldMk cId="1029775619" sldId="379"/>
            <ac:picMk id="7" creationId="{D449B81B-53F6-992D-3ACB-228626E48924}"/>
          </ac:picMkLst>
        </pc:picChg>
        <pc:picChg chg="add del mod">
          <ac:chgData name="Koulakiotis, Dimitris" userId="bd58bc7c-8370-483b-a89b-ad5b31efc855" providerId="ADAL" clId="{93D47B8C-E339-482A-9494-D22D79B63DA4}" dt="2024-05-12T11:48:52.996" v="5644"/>
          <ac:picMkLst>
            <pc:docMk/>
            <pc:sldMk cId="1029775619" sldId="379"/>
            <ac:picMk id="2050" creationId="{78604B9E-3F9B-13B1-5828-ACFAB66B5E53}"/>
          </ac:picMkLst>
        </pc:picChg>
      </pc:sldChg>
      <pc:sldChg chg="addSp modSp new add del mod">
        <pc:chgData name="Koulakiotis, Dimitris" userId="bd58bc7c-8370-483b-a89b-ad5b31efc855" providerId="ADAL" clId="{93D47B8C-E339-482A-9494-D22D79B63DA4}" dt="2024-05-16T08:44:46.205" v="9320" actId="20577"/>
        <pc:sldMkLst>
          <pc:docMk/>
          <pc:sldMk cId="2779800581" sldId="380"/>
        </pc:sldMkLst>
        <pc:spChg chg="mod">
          <ac:chgData name="Koulakiotis, Dimitris" userId="bd58bc7c-8370-483b-a89b-ad5b31efc855" providerId="ADAL" clId="{93D47B8C-E339-482A-9494-D22D79B63DA4}" dt="2024-05-14T02:59:17.463" v="8389" actId="20577"/>
          <ac:spMkLst>
            <pc:docMk/>
            <pc:sldMk cId="2779800581" sldId="380"/>
            <ac:spMk id="2" creationId="{CD696E8B-9DF3-8C68-570D-F6903CD7846D}"/>
          </ac:spMkLst>
        </pc:spChg>
        <pc:spChg chg="mod">
          <ac:chgData name="Koulakiotis, Dimitris" userId="bd58bc7c-8370-483b-a89b-ad5b31efc855" providerId="ADAL" clId="{93D47B8C-E339-482A-9494-D22D79B63DA4}" dt="2024-05-16T08:44:46.205" v="9320" actId="20577"/>
          <ac:spMkLst>
            <pc:docMk/>
            <pc:sldMk cId="2779800581" sldId="380"/>
            <ac:spMk id="3" creationId="{BAE4110C-1601-D9F3-F2D7-8D13DFD96031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" creationId="{49083DFD-8CA9-9D22-FA1E-11DAE23FCC61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5" creationId="{A183A4AD-B0D5-A6B6-A3E7-2D27D19F5861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9" creationId="{A72E2DFF-5AA3-3B6F-15BD-B5032A964D24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0" creationId="{AA2D8F10-C0C2-8E5C-5F25-E6E970D6970F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1" creationId="{11ACA100-339F-D769-022F-03E1FDD817B9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2" creationId="{5D7D4B9E-4CD1-A900-FCEE-5453CFB2F984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3" creationId="{D67B277F-D1E1-4820-CAB8-AF7D1FB25560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4" creationId="{FA97AD5D-B01A-0457-0068-C86A81D2D98D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5" creationId="{DAC6CFB0-C517-3121-E709-828FA8865BFA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6" creationId="{A29FD1B9-3657-870B-DDE1-7A005C0F1240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7" creationId="{FA62B9EE-9C97-6D61-78C3-5BA1E292CE6F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8" creationId="{3353D205-7A77-2CEE-CA6E-2DEA28B530FC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19" creationId="{1482232D-2E30-41B5-589D-5C2F9658F6CC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20" creationId="{530E5113-7334-F8B1-DFB3-0FF6DDAAF7B1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21" creationId="{BDD34836-4514-896A-EB6E-85F16A5CF560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22" creationId="{4F83A962-D4AE-E8FA-93D7-328235B0E0A7}"/>
          </ac:spMkLst>
        </pc:spChg>
        <pc:spChg chg="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27" creationId="{9E8571E5-3FFD-704B-1434-4EA903BD64BC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28" creationId="{3237AD77-CC44-745C-3EEB-832775C42C34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29" creationId="{02B72FD9-F56A-D82B-F592-BAB1FB507184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35" creationId="{7915C3D1-4352-8F75-167E-11995B903694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36" creationId="{15506835-BA53-1493-FC73-C6B358157528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37" creationId="{B128DBAA-690A-97B7-B0CA-11F0392A5E30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38" creationId="{C1B2309D-36D3-C9D3-8CD1-5505B554207D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39" creationId="{FFB0458B-33FD-FF2D-430B-0E392AAA0F0F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0" creationId="{0E47AE50-9E46-AA99-9993-937049E160B4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1" creationId="{2621C2E6-7DC2-54C8-017D-E9EA19301714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2" creationId="{E61E4662-C03E-5AEA-A09F-19E0BBD00E8B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3" creationId="{1A8F0110-877F-E2AF-48AD-A4466467CFB9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4" creationId="{63697558-C518-3239-037B-8B29B8B3831D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5" creationId="{01FAC2DE-DA18-5EC0-FB21-84898D3E4446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6" creationId="{D72CE666-3A0B-BEBF-E15F-C55B709EE1A2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7" creationId="{BDD1D4A4-9472-C498-48B6-E06F6E043013}"/>
          </ac:spMkLst>
        </pc:spChg>
        <pc:spChg chg="add mod">
          <ac:chgData name="Koulakiotis, Dimitris" userId="bd58bc7c-8370-483b-a89b-ad5b31efc855" providerId="ADAL" clId="{93D47B8C-E339-482A-9494-D22D79B63DA4}" dt="2024-05-14T03:00:00.047" v="8394"/>
          <ac:spMkLst>
            <pc:docMk/>
            <pc:sldMk cId="2779800581" sldId="380"/>
            <ac:spMk id="48" creationId="{5CAF9FB6-5D11-4FBB-33D0-58110F87A976}"/>
          </ac:spMkLst>
        </pc:spChg>
        <pc:grpChg chg="add mod">
          <ac:chgData name="Koulakiotis, Dimitris" userId="bd58bc7c-8370-483b-a89b-ad5b31efc855" providerId="ADAL" clId="{93D47B8C-E339-482A-9494-D22D79B63DA4}" dt="2024-05-14T03:00:00.047" v="8394"/>
          <ac:grpSpMkLst>
            <pc:docMk/>
            <pc:sldMk cId="2779800581" sldId="380"/>
            <ac:grpSpMk id="25" creationId="{C09E0E60-1534-A115-AC0A-5074658F8668}"/>
          </ac:grpSpMkLst>
        </pc:grp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6" creationId="{B95BA275-6448-CDD5-408F-F01C99F445BE}"/>
          </ac:picMkLst>
        </pc:pic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7" creationId="{CCC5A496-5235-4CD3-5FCE-B86ED4475A6D}"/>
          </ac:picMkLst>
        </pc:pic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8" creationId="{7EE3819D-7EE6-E5C6-8B41-DBA6E36BA333}"/>
          </ac:picMkLst>
        </pc:pic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23" creationId="{764DDAD2-C75F-4430-8064-4B2EBE9FDC13}"/>
          </ac:picMkLst>
        </pc:pic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24" creationId="{374878CE-AD7F-24AA-B2B2-1D5F27F44E0D}"/>
          </ac:picMkLst>
        </pc:picChg>
        <pc:picChg chg="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26" creationId="{772C0A5C-6E9D-292B-1F65-DFB3ED09DD7B}"/>
          </ac:picMkLst>
        </pc:pic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31" creationId="{57235094-84CE-85FC-E626-35A43257DDE2}"/>
          </ac:picMkLst>
        </pc:pic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32" creationId="{45324F5E-1267-AD1B-1E23-DFA75873B716}"/>
          </ac:picMkLst>
        </pc:pic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33" creationId="{21769611-F0ED-8AF4-A85E-192905A66AD6}"/>
          </ac:picMkLst>
        </pc:picChg>
        <pc:picChg chg="add mod">
          <ac:chgData name="Koulakiotis, Dimitris" userId="bd58bc7c-8370-483b-a89b-ad5b31efc855" providerId="ADAL" clId="{93D47B8C-E339-482A-9494-D22D79B63DA4}" dt="2024-05-14T03:00:00.047" v="8394"/>
          <ac:picMkLst>
            <pc:docMk/>
            <pc:sldMk cId="2779800581" sldId="380"/>
            <ac:picMk id="34" creationId="{6CE61058-F222-D22E-E5A2-78996C04CBD0}"/>
          </ac:picMkLst>
        </pc:picChg>
        <pc:cxnChg chg="add mod">
          <ac:chgData name="Koulakiotis, Dimitris" userId="bd58bc7c-8370-483b-a89b-ad5b31efc855" providerId="ADAL" clId="{93D47B8C-E339-482A-9494-D22D79B63DA4}" dt="2024-05-14T03:00:00.047" v="8394"/>
          <ac:cxnSpMkLst>
            <pc:docMk/>
            <pc:sldMk cId="2779800581" sldId="380"/>
            <ac:cxnSpMk id="30" creationId="{332D9053-E690-31E3-DE38-FB1EE205857B}"/>
          </ac:cxnSpMkLst>
        </pc:cxnChg>
      </pc:sldChg>
      <pc:sldChg chg="modSp add del mod">
        <pc:chgData name="Koulakiotis, Dimitris" userId="bd58bc7c-8370-483b-a89b-ad5b31efc855" providerId="ADAL" clId="{93D47B8C-E339-482A-9494-D22D79B63DA4}" dt="2024-04-30T07:03:37.489" v="1693" actId="47"/>
        <pc:sldMkLst>
          <pc:docMk/>
          <pc:sldMk cId="179318161" sldId="381"/>
        </pc:sldMkLst>
        <pc:spChg chg="mod">
          <ac:chgData name="Koulakiotis, Dimitris" userId="bd58bc7c-8370-483b-a89b-ad5b31efc855" providerId="ADAL" clId="{93D47B8C-E339-482A-9494-D22D79B63DA4}" dt="2024-04-30T06:45:01.498" v="1392" actId="20577"/>
          <ac:spMkLst>
            <pc:docMk/>
            <pc:sldMk cId="179318161" sldId="381"/>
            <ac:spMk id="2" creationId="{5F05C8B4-6533-4C63-1416-A670E1E47B60}"/>
          </ac:spMkLst>
        </pc:spChg>
      </pc:sldChg>
      <pc:sldChg chg="modSp new add del mod ord addCm delCm modCm">
        <pc:chgData name="Koulakiotis, Dimitris" userId="bd58bc7c-8370-483b-a89b-ad5b31efc855" providerId="ADAL" clId="{93D47B8C-E339-482A-9494-D22D79B63DA4}" dt="2024-05-17T05:01:34.984" v="9780" actId="20577"/>
        <pc:sldMkLst>
          <pc:docMk/>
          <pc:sldMk cId="1657444486" sldId="381"/>
        </pc:sldMkLst>
        <pc:spChg chg="mod">
          <ac:chgData name="Koulakiotis, Dimitris" userId="bd58bc7c-8370-483b-a89b-ad5b31efc855" providerId="ADAL" clId="{93D47B8C-E339-482A-9494-D22D79B63DA4}" dt="2024-05-12T07:45:03.354" v="4375" actId="20577"/>
          <ac:spMkLst>
            <pc:docMk/>
            <pc:sldMk cId="1657444486" sldId="381"/>
            <ac:spMk id="2" creationId="{D69BD4F0-4832-2856-BCC8-E8DCFE345B36}"/>
          </ac:spMkLst>
        </pc:spChg>
        <pc:spChg chg="mod">
          <ac:chgData name="Koulakiotis, Dimitris" userId="bd58bc7c-8370-483b-a89b-ad5b31efc855" providerId="ADAL" clId="{93D47B8C-E339-482A-9494-D22D79B63DA4}" dt="2024-05-17T05:01:34.984" v="9780" actId="20577"/>
          <ac:spMkLst>
            <pc:docMk/>
            <pc:sldMk cId="1657444486" sldId="381"/>
            <ac:spMk id="3" creationId="{997783F7-0C72-4A7E-1A3D-38C011739A61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 del mod">
              <pc226:chgData name="Koulakiotis, Dimitris" userId="bd58bc7c-8370-483b-a89b-ad5b31efc855" providerId="ADAL" clId="{93D47B8C-E339-482A-9494-D22D79B63DA4}" dt="2024-05-12T12:24:08.684" v="8343"/>
              <pc2:cmMkLst xmlns:pc2="http://schemas.microsoft.com/office/powerpoint/2019/9/main/command">
                <pc:docMk/>
                <pc:sldMk cId="1657444486" sldId="381"/>
                <pc2:cmMk id="{796CFC42-2FA6-4BAE-8E74-98464F0B359C}"/>
              </pc2:cmMkLst>
            </pc226:cmChg>
          </p:ext>
        </pc:extLst>
      </pc:sldChg>
      <pc:sldChg chg="addSp delSp modSp new add del mod">
        <pc:chgData name="Koulakiotis, Dimitris" userId="bd58bc7c-8370-483b-a89b-ad5b31efc855" providerId="ADAL" clId="{93D47B8C-E339-482A-9494-D22D79B63DA4}" dt="2024-05-12T12:20:48.029" v="8316" actId="47"/>
        <pc:sldMkLst>
          <pc:docMk/>
          <pc:sldMk cId="3165733270" sldId="382"/>
        </pc:sldMkLst>
        <pc:spChg chg="del">
          <ac:chgData name="Koulakiotis, Dimitris" userId="bd58bc7c-8370-483b-a89b-ad5b31efc855" providerId="ADAL" clId="{93D47B8C-E339-482A-9494-D22D79B63DA4}" dt="2024-05-12T10:52:07.326" v="4590" actId="478"/>
          <ac:spMkLst>
            <pc:docMk/>
            <pc:sldMk cId="3165733270" sldId="382"/>
            <ac:spMk id="3" creationId="{B378E749-5B9C-77C9-A132-27AC17B2E7F0}"/>
          </ac:spMkLst>
        </pc:spChg>
        <pc:spChg chg="add del mod">
          <ac:chgData name="Koulakiotis, Dimitris" userId="bd58bc7c-8370-483b-a89b-ad5b31efc855" providerId="ADAL" clId="{93D47B8C-E339-482A-9494-D22D79B63DA4}" dt="2024-05-12T10:52:16.009" v="4594"/>
          <ac:spMkLst>
            <pc:docMk/>
            <pc:sldMk cId="3165733270" sldId="382"/>
            <ac:spMk id="4" creationId="{035946AB-20F7-8D2C-E84A-C6A7266B3A55}"/>
          </ac:spMkLst>
        </pc:spChg>
        <pc:spChg chg="add mod">
          <ac:chgData name="Koulakiotis, Dimitris" userId="bd58bc7c-8370-483b-a89b-ad5b31efc855" providerId="ADAL" clId="{93D47B8C-E339-482A-9494-D22D79B63DA4}" dt="2024-05-12T10:54:32.783" v="4805" actId="20577"/>
          <ac:spMkLst>
            <pc:docMk/>
            <pc:sldMk cId="3165733270" sldId="382"/>
            <ac:spMk id="5" creationId="{174D1588-91E0-ED0A-DA21-5448828EE72F}"/>
          </ac:spMkLst>
        </pc:spChg>
        <pc:spChg chg="add mod">
          <ac:chgData name="Koulakiotis, Dimitris" userId="bd58bc7c-8370-483b-a89b-ad5b31efc855" providerId="ADAL" clId="{93D47B8C-E339-482A-9494-D22D79B63DA4}" dt="2024-05-12T10:54:19.906" v="4769" actId="1038"/>
          <ac:spMkLst>
            <pc:docMk/>
            <pc:sldMk cId="3165733270" sldId="382"/>
            <ac:spMk id="6" creationId="{60C96786-2A70-85AC-201B-346E794C1F79}"/>
          </ac:spMkLst>
        </pc:spChg>
      </pc:sldChg>
      <pc:sldChg chg="modSp new add del mod">
        <pc:chgData name="Koulakiotis, Dimitris" userId="bd58bc7c-8370-483b-a89b-ad5b31efc855" providerId="ADAL" clId="{93D47B8C-E339-482A-9494-D22D79B63DA4}" dt="2024-05-16T18:40:12.970" v="9739" actId="20577"/>
        <pc:sldMkLst>
          <pc:docMk/>
          <pc:sldMk cId="2331726427" sldId="383"/>
        </pc:sldMkLst>
        <pc:spChg chg="mod">
          <ac:chgData name="Koulakiotis, Dimitris" userId="bd58bc7c-8370-483b-a89b-ad5b31efc855" providerId="ADAL" clId="{93D47B8C-E339-482A-9494-D22D79B63DA4}" dt="2024-05-12T11:57:31.058" v="5886" actId="20577"/>
          <ac:spMkLst>
            <pc:docMk/>
            <pc:sldMk cId="2331726427" sldId="383"/>
            <ac:spMk id="2" creationId="{19DDFEF9-CD3F-88C3-8281-08EB7D2A8365}"/>
          </ac:spMkLst>
        </pc:spChg>
        <pc:spChg chg="mod">
          <ac:chgData name="Koulakiotis, Dimitris" userId="bd58bc7c-8370-483b-a89b-ad5b31efc855" providerId="ADAL" clId="{93D47B8C-E339-482A-9494-D22D79B63DA4}" dt="2024-05-16T18:40:12.970" v="9739" actId="20577"/>
          <ac:spMkLst>
            <pc:docMk/>
            <pc:sldMk cId="2331726427" sldId="383"/>
            <ac:spMk id="3" creationId="{4FE0F73E-30A0-69F6-3298-3369B1CB5259}"/>
          </ac:spMkLst>
        </pc:spChg>
      </pc:sldChg>
      <pc:sldChg chg="addSp delSp modSp new add del mod ord">
        <pc:chgData name="Koulakiotis, Dimitris" userId="bd58bc7c-8370-483b-a89b-ad5b31efc855" providerId="ADAL" clId="{93D47B8C-E339-482A-9494-D22D79B63DA4}" dt="2024-05-16T18:36:55.274" v="9683" actId="20577"/>
        <pc:sldMkLst>
          <pc:docMk/>
          <pc:sldMk cId="2143211148" sldId="384"/>
        </pc:sldMkLst>
        <pc:spChg chg="del">
          <ac:chgData name="Koulakiotis, Dimitris" userId="bd58bc7c-8370-483b-a89b-ad5b31efc855" providerId="ADAL" clId="{93D47B8C-E339-482A-9494-D22D79B63DA4}" dt="2024-05-12T11:38:37.277" v="5614" actId="478"/>
          <ac:spMkLst>
            <pc:docMk/>
            <pc:sldMk cId="2143211148" sldId="384"/>
            <ac:spMk id="2" creationId="{B7D2BF5B-09F3-10E4-64BE-697D54255548}"/>
          </ac:spMkLst>
        </pc:spChg>
        <pc:spChg chg="add del mod">
          <ac:chgData name="Koulakiotis, Dimitris" userId="bd58bc7c-8370-483b-a89b-ad5b31efc855" providerId="ADAL" clId="{93D47B8C-E339-482A-9494-D22D79B63DA4}" dt="2024-05-16T08:20:20.638" v="8860" actId="478"/>
          <ac:spMkLst>
            <pc:docMk/>
            <pc:sldMk cId="2143211148" sldId="384"/>
            <ac:spMk id="2" creationId="{FEFA4E03-BB88-EF5D-42C0-601FE3C2692E}"/>
          </ac:spMkLst>
        </pc:spChg>
        <pc:spChg chg="del">
          <ac:chgData name="Koulakiotis, Dimitris" userId="bd58bc7c-8370-483b-a89b-ad5b31efc855" providerId="ADAL" clId="{93D47B8C-E339-482A-9494-D22D79B63DA4}" dt="2024-05-12T11:38:37.277" v="5614" actId="478"/>
          <ac:spMkLst>
            <pc:docMk/>
            <pc:sldMk cId="2143211148" sldId="384"/>
            <ac:spMk id="3" creationId="{74A85EED-BDC3-75A8-4EAD-AC03108A1D51}"/>
          </ac:spMkLst>
        </pc:spChg>
        <pc:spChg chg="add mod">
          <ac:chgData name="Koulakiotis, Dimitris" userId="bd58bc7c-8370-483b-a89b-ad5b31efc855" providerId="ADAL" clId="{93D47B8C-E339-482A-9494-D22D79B63DA4}" dt="2024-05-16T18:36:55.274" v="9683" actId="20577"/>
          <ac:spMkLst>
            <pc:docMk/>
            <pc:sldMk cId="2143211148" sldId="384"/>
            <ac:spMk id="4" creationId="{FEFA4E03-BB88-EF5D-42C0-601FE3C2692E}"/>
          </ac:spMkLst>
        </pc:spChg>
        <pc:spChg chg="add mod">
          <ac:chgData name="Koulakiotis, Dimitris" userId="bd58bc7c-8370-483b-a89b-ad5b31efc855" providerId="ADAL" clId="{93D47B8C-E339-482A-9494-D22D79B63DA4}" dt="2024-05-12T11:51:57.440" v="5816" actId="20577"/>
          <ac:spMkLst>
            <pc:docMk/>
            <pc:sldMk cId="2143211148" sldId="384"/>
            <ac:spMk id="5" creationId="{DDDC1003-EBE1-4394-EE51-78F5FBEE049E}"/>
          </ac:spMkLst>
        </pc:spChg>
        <pc:picChg chg="add mod">
          <ac:chgData name="Koulakiotis, Dimitris" userId="bd58bc7c-8370-483b-a89b-ad5b31efc855" providerId="ADAL" clId="{93D47B8C-E339-482A-9494-D22D79B63DA4}" dt="2024-05-16T08:20:23.922" v="8861" actId="14100"/>
          <ac:picMkLst>
            <pc:docMk/>
            <pc:sldMk cId="2143211148" sldId="384"/>
            <ac:picMk id="1026" creationId="{D1766E3B-40BD-4B9F-6DFF-75EB6D7E719E}"/>
          </ac:picMkLst>
        </pc:picChg>
      </pc:sldChg>
      <pc:sldChg chg="addSp delSp modSp new mod">
        <pc:chgData name="Koulakiotis, Dimitris" userId="bd58bc7c-8370-483b-a89b-ad5b31efc855" providerId="ADAL" clId="{93D47B8C-E339-482A-9494-D22D79B63DA4}" dt="2024-05-12T11:52:37.944" v="5832" actId="20577"/>
        <pc:sldMkLst>
          <pc:docMk/>
          <pc:sldMk cId="3668525432" sldId="385"/>
        </pc:sldMkLst>
        <pc:spChg chg="mod">
          <ac:chgData name="Koulakiotis, Dimitris" userId="bd58bc7c-8370-483b-a89b-ad5b31efc855" providerId="ADAL" clId="{93D47B8C-E339-482A-9494-D22D79B63DA4}" dt="2024-05-12T11:52:37.944" v="5832" actId="20577"/>
          <ac:spMkLst>
            <pc:docMk/>
            <pc:sldMk cId="3668525432" sldId="385"/>
            <ac:spMk id="2" creationId="{73E84EBF-C3B5-107E-A5A8-58C3C70B0BC4}"/>
          </ac:spMkLst>
        </pc:spChg>
        <pc:spChg chg="del">
          <ac:chgData name="Koulakiotis, Dimitris" userId="bd58bc7c-8370-483b-a89b-ad5b31efc855" providerId="ADAL" clId="{93D47B8C-E339-482A-9494-D22D79B63DA4}" dt="2024-05-12T11:49:27.611" v="5652" actId="478"/>
          <ac:spMkLst>
            <pc:docMk/>
            <pc:sldMk cId="3668525432" sldId="385"/>
            <ac:spMk id="3" creationId="{94538257-1A9C-676A-AE39-506611CBD72B}"/>
          </ac:spMkLst>
        </pc:spChg>
        <pc:picChg chg="add mod">
          <ac:chgData name="Koulakiotis, Dimitris" userId="bd58bc7c-8370-483b-a89b-ad5b31efc855" providerId="ADAL" clId="{93D47B8C-E339-482A-9494-D22D79B63DA4}" dt="2024-05-12T11:49:31.103" v="5654" actId="1076"/>
          <ac:picMkLst>
            <pc:docMk/>
            <pc:sldMk cId="3668525432" sldId="385"/>
            <ac:picMk id="3074" creationId="{D6325C8C-9088-925D-57CE-9A5BB53A72EB}"/>
          </ac:picMkLst>
        </pc:picChg>
      </pc:sldChg>
    </pc:docChg>
  </pc:docChgLst>
  <pc:docChgLst>
    <pc:chgData name="Dimitris Koulakiotis" userId="bd58bc7c-8370-483b-a89b-ad5b31efc855" providerId="ADAL" clId="{B799DCD0-43BB-4F08-A6F6-822222FD1D16}"/>
    <pc:docChg chg="undo redo custSel addSld delSld modSld sldOrd">
      <pc:chgData name="Dimitris Koulakiotis" userId="bd58bc7c-8370-483b-a89b-ad5b31efc855" providerId="ADAL" clId="{B799DCD0-43BB-4F08-A6F6-822222FD1D16}" dt="2024-02-16T09:03:21.147" v="548" actId="20577"/>
      <pc:docMkLst>
        <pc:docMk/>
      </pc:docMkLst>
      <pc:sldChg chg="del">
        <pc:chgData name="Dimitris Koulakiotis" userId="bd58bc7c-8370-483b-a89b-ad5b31efc855" providerId="ADAL" clId="{B799DCD0-43BB-4F08-A6F6-822222FD1D16}" dt="2024-02-16T06:27:06.993" v="323" actId="47"/>
        <pc:sldMkLst>
          <pc:docMk/>
          <pc:sldMk cId="1029775619" sldId="365"/>
        </pc:sldMkLst>
      </pc:sldChg>
      <pc:sldChg chg="modSp mod">
        <pc:chgData name="Dimitris Koulakiotis" userId="bd58bc7c-8370-483b-a89b-ad5b31efc855" providerId="ADAL" clId="{B799DCD0-43BB-4F08-A6F6-822222FD1D16}" dt="2024-02-16T06:36:21.625" v="467" actId="255"/>
        <pc:sldMkLst>
          <pc:docMk/>
          <pc:sldMk cId="4184363735" sldId="375"/>
        </pc:sldMkLst>
        <pc:spChg chg="mod">
          <ac:chgData name="Dimitris Koulakiotis" userId="bd58bc7c-8370-483b-a89b-ad5b31efc855" providerId="ADAL" clId="{B799DCD0-43BB-4F08-A6F6-822222FD1D16}" dt="2024-02-16T06:36:21.625" v="467" actId="255"/>
          <ac:spMkLst>
            <pc:docMk/>
            <pc:sldMk cId="4184363735" sldId="375"/>
            <ac:spMk id="3" creationId="{2E17088B-30E8-0AFC-243C-1082146E828D}"/>
          </ac:spMkLst>
        </pc:spChg>
      </pc:sldChg>
      <pc:sldChg chg="modSp mod">
        <pc:chgData name="Dimitris Koulakiotis" userId="bd58bc7c-8370-483b-a89b-ad5b31efc855" providerId="ADAL" clId="{B799DCD0-43BB-4F08-A6F6-822222FD1D16}" dt="2024-02-16T06:49:26.008" v="537" actId="20577"/>
        <pc:sldMkLst>
          <pc:docMk/>
          <pc:sldMk cId="1366334395" sldId="376"/>
        </pc:sldMkLst>
        <pc:spChg chg="mod">
          <ac:chgData name="Dimitris Koulakiotis" userId="bd58bc7c-8370-483b-a89b-ad5b31efc855" providerId="ADAL" clId="{B799DCD0-43BB-4F08-A6F6-822222FD1D16}" dt="2024-02-16T06:49:26.008" v="537" actId="20577"/>
          <ac:spMkLst>
            <pc:docMk/>
            <pc:sldMk cId="1366334395" sldId="376"/>
            <ac:spMk id="3" creationId="{3166DCD4-896C-5624-D739-47A1B0F4A3A9}"/>
          </ac:spMkLst>
        </pc:spChg>
      </pc:sldChg>
      <pc:sldChg chg="modSp mod">
        <pc:chgData name="Dimitris Koulakiotis" userId="bd58bc7c-8370-483b-a89b-ad5b31efc855" providerId="ADAL" clId="{B799DCD0-43BB-4F08-A6F6-822222FD1D16}" dt="2024-02-16T06:28:00.320" v="325" actId="255"/>
        <pc:sldMkLst>
          <pc:docMk/>
          <pc:sldMk cId="2697537932" sldId="377"/>
        </pc:sldMkLst>
        <pc:spChg chg="mod">
          <ac:chgData name="Dimitris Koulakiotis" userId="bd58bc7c-8370-483b-a89b-ad5b31efc855" providerId="ADAL" clId="{B799DCD0-43BB-4F08-A6F6-822222FD1D16}" dt="2024-02-16T06:28:00.320" v="325" actId="255"/>
          <ac:spMkLst>
            <pc:docMk/>
            <pc:sldMk cId="2697537932" sldId="377"/>
            <ac:spMk id="3" creationId="{42F5CF59-2213-F90F-5163-7B2EF359928B}"/>
          </ac:spMkLst>
        </pc:spChg>
      </pc:sldChg>
      <pc:sldChg chg="modSp mod">
        <pc:chgData name="Dimitris Koulakiotis" userId="bd58bc7c-8370-483b-a89b-ad5b31efc855" providerId="ADAL" clId="{B799DCD0-43BB-4F08-A6F6-822222FD1D16}" dt="2024-02-16T09:03:21.147" v="548" actId="20577"/>
        <pc:sldMkLst>
          <pc:docMk/>
          <pc:sldMk cId="457260400" sldId="378"/>
        </pc:sldMkLst>
        <pc:spChg chg="mod">
          <ac:chgData name="Dimitris Koulakiotis" userId="bd58bc7c-8370-483b-a89b-ad5b31efc855" providerId="ADAL" clId="{B799DCD0-43BB-4F08-A6F6-822222FD1D16}" dt="2024-02-16T09:03:21.147" v="548" actId="20577"/>
          <ac:spMkLst>
            <pc:docMk/>
            <pc:sldMk cId="457260400" sldId="378"/>
            <ac:spMk id="3" creationId="{2E17088B-30E8-0AFC-243C-1082146E828D}"/>
          </ac:spMkLst>
        </pc:spChg>
      </pc:sldChg>
      <pc:sldChg chg="modSp add mod ord">
        <pc:chgData name="Dimitris Koulakiotis" userId="bd58bc7c-8370-483b-a89b-ad5b31efc855" providerId="ADAL" clId="{B799DCD0-43BB-4F08-A6F6-822222FD1D16}" dt="2024-02-16T06:37:44.970" v="488" actId="20577"/>
        <pc:sldMkLst>
          <pc:docMk/>
          <pc:sldMk cId="1029775619" sldId="379"/>
        </pc:sldMkLst>
        <pc:spChg chg="mod">
          <ac:chgData name="Dimitris Koulakiotis" userId="bd58bc7c-8370-483b-a89b-ad5b31efc855" providerId="ADAL" clId="{B799DCD0-43BB-4F08-A6F6-822222FD1D16}" dt="2024-02-16T06:37:44.970" v="488" actId="20577"/>
          <ac:spMkLst>
            <pc:docMk/>
            <pc:sldMk cId="1029775619" sldId="379"/>
            <ac:spMk id="3" creationId="{498BD3C2-A81D-384E-BF83-62CAA4EA21A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2024/8/9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2024/8/9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160ABAF8-846B-42F1-971C-86647669D12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3B28F9A7-A59A-414E-AF5A-95FD713134FB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433FC512-279E-4093-9597-FAA55E27A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35F27B9B-3709-4BBF-86EA-4AD77A28F39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B7F82286-F3D0-4090-9A42-53042E2C8F05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73911F03-3C66-4C47-8BF3-CBF346C7FC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C606058F-B16A-49A2-BADD-0C3C927F286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5ADFC301-9BD6-4A62-B9C5-4231E67CE87D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C6305D70-98C8-4B0D-AA00-27312367E8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5246BE6A-6352-4460-BF0D-B6174BF62D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AA30B0EB-9FAE-44EF-8616-D6969D50D65D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13505697-7727-44D5-ABA1-E638C89DD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82FE65DF-8EB0-4374-986B-2CBFDB4C3F6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817541D5-6FA9-4092-9A98-7892121E25B3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A78165A6-0CF9-4923-B5FA-1B14EE7D1A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pic>
        <p:nvPicPr>
          <p:cNvPr id="12" name="図 1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E65D1CCB-31AA-40E3-AA9D-D0FD08DF1C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CB13E668-4307-491E-BFB3-8D196A2B5FBD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9CFFD79B-FE9E-428A-8FAB-A1B5B421E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AF1FB362-73F0-436B-AF8C-5AE24619AE1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19215A75-C00D-43AF-848F-84A57D806CDE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24035F53-349C-4E7B-94B9-812FB8506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9474018F-5803-4B2E-8154-C53F5E162AA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617A9816-D466-4C3E-8205-0965B592165C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47FCFAA0-0E7F-47CC-9718-3BE4BB8BAA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2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3" name="日付プレースホルダー 3">
            <a:extLst>
              <a:ext uri="{FF2B5EF4-FFF2-40B4-BE49-F238E27FC236}">
                <a16:creationId xmlns:a16="http://schemas.microsoft.com/office/drawing/2014/main" id="{5B791BEC-9EC9-4862-86B9-180374619A6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6CB82B90-4AB1-4581-951C-CA9E52EA3488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22" name="フッター プレースホルダー 4">
            <a:extLst>
              <a:ext uri="{FF2B5EF4-FFF2-40B4-BE49-F238E27FC236}">
                <a16:creationId xmlns:a16="http://schemas.microsoft.com/office/drawing/2014/main" id="{CCFD820C-1843-483A-B9A7-A3D460478C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89A0705A-0D4B-4188-B653-E9ABAADB7EB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69C03B93-E4ED-4C05-B20D-693FE27B67B1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ED9BAC0E-0276-4207-916B-7233A4CE79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16">
            <a:extLst>
              <a:ext uri="{FF2B5EF4-FFF2-40B4-BE49-F238E27FC236}">
                <a16:creationId xmlns:a16="http://schemas.microsoft.com/office/drawing/2014/main" id="{F577CD52-405E-4414-9F05-30293174A605}"/>
              </a:ext>
            </a:extLst>
          </p:cNvPr>
          <p:cNvSpPr/>
          <p:nvPr userDrawn="1"/>
        </p:nvSpPr>
        <p:spPr>
          <a:xfrm>
            <a:off x="0" y="0"/>
            <a:ext cx="12204700" cy="6859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88" tIns="45695" rIns="91388" bIns="45695" anchor="ctr"/>
          <a:lstStyle/>
          <a:p>
            <a:pPr algn="ctr" eaLnBrk="1" hangingPunct="1">
              <a:defRPr/>
            </a:pPr>
            <a:r>
              <a:rPr lang="en-US" altLang="ja-JP" sz="2134">
                <a:solidFill>
                  <a:srgbClr val="FFFFFF"/>
                </a:solidFill>
                <a:ea typeface="ＭＳ Ｐゴシック" pitchFamily="34" charset="-128"/>
                <a:cs typeface="Arial" charset="0"/>
              </a:rPr>
              <a:t>c</a:t>
            </a:r>
            <a:endParaRPr lang="ja-JP" altLang="en-US" sz="2134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sp>
        <p:nvSpPr>
          <p:cNvPr id="5" name="正方形/長方形 15">
            <a:extLst>
              <a:ext uri="{FF2B5EF4-FFF2-40B4-BE49-F238E27FC236}">
                <a16:creationId xmlns:a16="http://schemas.microsoft.com/office/drawing/2014/main" id="{3350C5A1-C0F6-4EF8-B3B2-1E08D844DE4D}"/>
              </a:ext>
            </a:extLst>
          </p:cNvPr>
          <p:cNvSpPr/>
          <p:nvPr userDrawn="1"/>
        </p:nvSpPr>
        <p:spPr>
          <a:xfrm>
            <a:off x="0" y="6427688"/>
            <a:ext cx="12204700" cy="4319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lIns="91388" tIns="45695" rIns="91388" bIns="45695" anchor="ctr"/>
          <a:lstStyle/>
          <a:p>
            <a:pPr algn="ctr" eaLnBrk="1" hangingPunct="1">
              <a:defRPr/>
            </a:pPr>
            <a:endParaRPr lang="ja-JP" altLang="en-US" sz="934">
              <a:solidFill>
                <a:srgbClr val="FFFFFF"/>
              </a:solidFill>
              <a:ea typeface="ＭＳ Ｐゴシック" pitchFamily="34" charset="-128"/>
              <a:cs typeface="Arial" charset="0"/>
            </a:endParaRPr>
          </a:p>
        </p:txBody>
      </p:sp>
      <p:cxnSp>
        <p:nvCxnSpPr>
          <p:cNvPr id="6" name="直線コネクタ 17">
            <a:extLst>
              <a:ext uri="{FF2B5EF4-FFF2-40B4-BE49-F238E27FC236}">
                <a16:creationId xmlns:a16="http://schemas.microsoft.com/office/drawing/2014/main" id="{9466B02E-E1F5-4FE8-B5F8-A9322CE26B12}"/>
              </a:ext>
            </a:extLst>
          </p:cNvPr>
          <p:cNvCxnSpPr/>
          <p:nvPr userDrawn="1"/>
        </p:nvCxnSpPr>
        <p:spPr>
          <a:xfrm>
            <a:off x="1885796" y="6535664"/>
            <a:ext cx="0" cy="215950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7" name="図 12">
            <a:extLst>
              <a:ext uri="{FF2B5EF4-FFF2-40B4-BE49-F238E27FC236}">
                <a16:creationId xmlns:a16="http://schemas.microsoft.com/office/drawing/2014/main" id="{FBCF5E40-EEEF-4962-9DEA-7D4253921D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105" y="6518727"/>
            <a:ext cx="1048841" cy="262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フッター プレースホルダー 3">
            <a:extLst>
              <a:ext uri="{FF2B5EF4-FFF2-40B4-BE49-F238E27FC236}">
                <a16:creationId xmlns:a16="http://schemas.microsoft.com/office/drawing/2014/main" id="{8F6D8A46-3AF6-4BF9-9235-390264E456C5}"/>
              </a:ext>
            </a:extLst>
          </p:cNvPr>
          <p:cNvSpPr txBox="1">
            <a:spLocks/>
          </p:cNvSpPr>
          <p:nvPr userDrawn="1"/>
        </p:nvSpPr>
        <p:spPr>
          <a:xfrm>
            <a:off x="3006680" y="6535664"/>
            <a:ext cx="4858572" cy="21595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ja-JP" sz="1067">
                <a:ea typeface="MS PGothic" panose="020B0600070205080204" pitchFamily="34" charset="-128"/>
              </a:rPr>
              <a:t>Sony Group Corporation, Sony Corp and Sony Europe B.V.</a:t>
            </a:r>
            <a:endParaRPr lang="ja-JP" altLang="en-US" sz="1067">
              <a:ea typeface="MS PGothic" panose="020B0600070205080204" pitchFamily="34" charset="-128"/>
            </a:endParaRPr>
          </a:p>
        </p:txBody>
      </p:sp>
      <p:sp>
        <p:nvSpPr>
          <p:cNvPr id="9" name="スライド番号プレースホルダー 4">
            <a:extLst>
              <a:ext uri="{FF2B5EF4-FFF2-40B4-BE49-F238E27FC236}">
                <a16:creationId xmlns:a16="http://schemas.microsoft.com/office/drawing/2014/main" id="{B1C70852-2FD5-4208-BBB6-F5A7319E7CD9}"/>
              </a:ext>
            </a:extLst>
          </p:cNvPr>
          <p:cNvSpPr txBox="1">
            <a:spLocks/>
          </p:cNvSpPr>
          <p:nvPr userDrawn="1"/>
        </p:nvSpPr>
        <p:spPr>
          <a:xfrm>
            <a:off x="1421763" y="6544133"/>
            <a:ext cx="288167" cy="199013"/>
          </a:xfrm>
          <a:prstGeom prst="rect">
            <a:avLst/>
          </a:prstGeom>
        </p:spPr>
        <p:txBody>
          <a:bodyPr lIns="0" tIns="0" rIns="0" bIns="0" anchor="ctr"/>
          <a:lstStyle>
            <a:lvl1pPr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1089025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108902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49C1AC50-17D7-4F04-A469-D7B3151D1E89}" type="slidenum">
              <a:rPr lang="ja-JP" altLang="en-US" sz="934" smtClean="0">
                <a:solidFill>
                  <a:srgbClr val="FFFFFF"/>
                </a:solidFill>
                <a:latin typeface="SST" panose="020B0504030504020204" pitchFamily="34" charset="0"/>
                <a:ea typeface="MS PGothic" panose="020B0600070205080204" pitchFamily="34" charset="-128"/>
              </a:rPr>
              <a:pPr algn="r" eaLnBrk="1" hangingPunct="1">
                <a:defRPr/>
              </a:pPr>
              <a:t>‹#›</a:t>
            </a:fld>
            <a:endParaRPr lang="ja-JP" altLang="en-US" sz="934">
              <a:solidFill>
                <a:srgbClr val="FFFFFF"/>
              </a:solidFill>
              <a:latin typeface="SST" panose="020B0504030504020204" pitchFamily="34" charset="0"/>
              <a:ea typeface="MS PGothic" panose="020B0600070205080204" pitchFamily="34" charset="-128"/>
            </a:endParaRPr>
          </a:p>
        </p:txBody>
      </p:sp>
      <p:sp>
        <p:nvSpPr>
          <p:cNvPr id="10" name="フッター プレースホルダー 3">
            <a:extLst>
              <a:ext uri="{FF2B5EF4-FFF2-40B4-BE49-F238E27FC236}">
                <a16:creationId xmlns:a16="http://schemas.microsoft.com/office/drawing/2014/main" id="{01F2EF61-5EC5-4FC0-AC4E-2A0D3BFB0129}"/>
              </a:ext>
            </a:extLst>
          </p:cNvPr>
          <p:cNvSpPr txBox="1">
            <a:spLocks/>
          </p:cNvSpPr>
          <p:nvPr userDrawn="1"/>
        </p:nvSpPr>
        <p:spPr bwMode="auto">
          <a:xfrm>
            <a:off x="8028405" y="6535664"/>
            <a:ext cx="2879546" cy="215950"/>
          </a:xfrm>
          <a:prstGeom prst="rect">
            <a:avLst/>
          </a:prstGeom>
          <a:noFill/>
          <a:ln>
            <a:noFill/>
          </a:ln>
        </p:spPr>
        <p:txBody>
          <a:bodyPr lIns="71959" tIns="0" rIns="71959" bIns="0" anchor="ctr"/>
          <a:lstStyle>
            <a:lvl1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defTabSz="341313"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0891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5463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0035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460750" indent="196850" defTabSz="341313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en-US" altLang="ja-JP" sz="934">
              <a:solidFill>
                <a:schemeClr val="bg1"/>
              </a:solidFill>
              <a:latin typeface="SST" pitchFamily="34" charset="0"/>
              <a:ea typeface="SST Japanese Pro Regular" pitchFamily="34" charset="-128"/>
              <a:cs typeface="メイリオ" pitchFamily="34" charset="-128"/>
            </a:endParaRPr>
          </a:p>
        </p:txBody>
      </p: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801" y="360364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1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5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 marL="215870" indent="-215870">
              <a:lnSpc>
                <a:spcPct val="100000"/>
              </a:lnSpc>
              <a:spcBef>
                <a:spcPts val="70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 marL="431741" indent="-215870">
              <a:lnSpc>
                <a:spcPct val="100000"/>
              </a:lnSpc>
              <a:spcBef>
                <a:spcPts val="500"/>
              </a:spcBef>
              <a:buSzPct val="100000"/>
              <a:buFont typeface="Arial" panose="020B0604020202020204" pitchFamily="34" charset="0"/>
              <a:buChar char="◦"/>
              <a:defRPr sz="20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 marL="647611" indent="-215870">
              <a:lnSpc>
                <a:spcPct val="100000"/>
              </a:lnSpc>
              <a:spcBef>
                <a:spcPts val="500"/>
              </a:spcBef>
              <a:buFont typeface="メイリオ" panose="020B0604030504040204" pitchFamily="50" charset="-128"/>
              <a:buChar char="‐"/>
              <a:defRPr sz="20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 marL="863482" indent="-215870">
              <a:lnSpc>
                <a:spcPct val="100000"/>
              </a:lnSpc>
              <a:spcBef>
                <a:spcPts val="500"/>
              </a:spcBef>
              <a:buFont typeface="メイリオ" panose="020B0604030504040204" pitchFamily="50" charset="-128"/>
              <a:buChar char="≫"/>
              <a:defRPr sz="1734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 marL="1079352" indent="-215870">
              <a:spcBef>
                <a:spcPts val="500"/>
              </a:spcBef>
              <a:buFont typeface="Wingdings 2" pitchFamily="18" charset="2"/>
              <a:buChar char=""/>
              <a:defRPr sz="1734">
                <a:solidFill>
                  <a:schemeClr val="tx1"/>
                </a:solidFill>
                <a:latin typeface="+mj-ea"/>
                <a:ea typeface="+mj-ea"/>
              </a:defRPr>
            </a:lvl5pPr>
            <a:lvl6pPr marL="1295222" indent="-215870">
              <a:spcBef>
                <a:spcPts val="500"/>
              </a:spcBef>
              <a:buSzPct val="100000"/>
              <a:buFont typeface="Wingdings 2" pitchFamily="18" charset="2"/>
              <a:buChar char=""/>
              <a:defRPr sz="1734"/>
            </a:lvl6pPr>
          </a:lstStyle>
          <a:p>
            <a:pPr lvl="0"/>
            <a:r>
              <a:rPr lang="en-US" altLang="ja-JP"/>
              <a:t>Click to edit Master text styles</a:t>
            </a:r>
          </a:p>
          <a:p>
            <a:pPr lvl="1"/>
            <a:r>
              <a:rPr lang="en-US" altLang="ja-JP"/>
              <a:t>Second level</a:t>
            </a:r>
          </a:p>
          <a:p>
            <a:pPr lvl="2"/>
            <a:r>
              <a:rPr lang="en-US" altLang="ja-JP"/>
              <a:t>Third level</a:t>
            </a:r>
          </a:p>
          <a:p>
            <a:pPr lvl="3"/>
            <a:r>
              <a:rPr lang="en-US" altLang="ja-JP"/>
              <a:t>Fourth level</a:t>
            </a:r>
          </a:p>
          <a:p>
            <a:pPr lvl="4"/>
            <a:r>
              <a:rPr lang="en-US" altLang="ja-JP"/>
              <a:t>Fifth level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664150424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631A3154-C81D-4098-975F-51E190A5267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fld id="{E6BB0D11-12A4-46BB-BD5C-08952D434613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3267E442-55B3-4C5C-A08A-B835F250E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tx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5479D3F0-CFAF-4771-AC9F-5FCCE03EBCC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E7D4A9F8-EE05-493E-845E-A31FB23D1469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7BC8F7DD-1139-4954-8B71-6EA5D2BAED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  <p:sp>
        <p:nvSpPr>
          <p:cNvPr id="12" name="日付プレースホルダー 3">
            <a:extLst>
              <a:ext uri="{FF2B5EF4-FFF2-40B4-BE49-F238E27FC236}">
                <a16:creationId xmlns:a16="http://schemas.microsoft.com/office/drawing/2014/main" id="{61F4CFC8-D3DE-4477-A4B8-EE706CAF465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2005192" y="6539164"/>
            <a:ext cx="818224" cy="216024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fld id="{7056DF93-6386-41D0-8803-AA4F0A16895B}" type="datetime1">
              <a:rPr lang="ja-JP" altLang="en-US" smtClean="0"/>
              <a:t>2024/8/9</a:t>
            </a:fld>
            <a:endParaRPr lang="ja-JP" altLang="en-US" dirty="0"/>
          </a:p>
        </p:txBody>
      </p:sp>
      <p:sp>
        <p:nvSpPr>
          <p:cNvPr id="15" name="フッター プレースホルダー 4">
            <a:extLst>
              <a:ext uri="{FF2B5EF4-FFF2-40B4-BE49-F238E27FC236}">
                <a16:creationId xmlns:a16="http://schemas.microsoft.com/office/drawing/2014/main" id="{0D4A01E3-CCD3-47E4-9E7D-0EF9BF00F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851646" y="6535588"/>
            <a:ext cx="4114800" cy="219600"/>
          </a:xfrm>
          <a:prstGeom prst="rect">
            <a:avLst/>
          </a:prstGeom>
        </p:spPr>
        <p:txBody>
          <a:bodyPr anchor="ctr"/>
          <a:lstStyle>
            <a:lvl1pPr>
              <a:defRPr sz="1000" b="0" i="0">
                <a:solidFill>
                  <a:schemeClr val="bg1"/>
                </a:solidFill>
                <a:latin typeface="SST" panose="020B0504030504020204" pitchFamily="34" charset="0"/>
              </a:defRPr>
            </a:lvl1pPr>
          </a:lstStyle>
          <a:p>
            <a:r>
              <a:rPr lang="en-US" altLang="ja-JP"/>
              <a:t>Department      Copyright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xtFooterLeft">
            <a:extLst>
              <a:ext uri="{FF2B5EF4-FFF2-40B4-BE49-F238E27FC236}">
                <a16:creationId xmlns:a16="http://schemas.microsoft.com/office/drawing/2014/main" id="{13F5C4BF-7AEB-4DC1-91EA-382FE8D75A48}"/>
              </a:ext>
            </a:extLst>
          </p:cNvPr>
          <p:cNvSpPr txBox="1"/>
          <p:nvPr userDrawn="1"/>
        </p:nvSpPr>
        <p:spPr>
          <a:xfrm>
            <a:off x="1307345" y="6567421"/>
            <a:ext cx="2580786" cy="1524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sv-SE" sz="1000">
                <a:solidFill>
                  <a:srgbClr val="7F7F7F"/>
                </a:solidFill>
                <a:latin typeface="Arial"/>
                <a:cs typeface="Arial" charset="0"/>
              </a:rPr>
              <a:t>PA1</a:t>
            </a:r>
          </a:p>
        </p:txBody>
      </p:sp>
      <p:sp>
        <p:nvSpPr>
          <p:cNvPr id="1028" name="txtFooterRight">
            <a:extLst>
              <a:ext uri="{FF2B5EF4-FFF2-40B4-BE49-F238E27FC236}">
                <a16:creationId xmlns:a16="http://schemas.microsoft.com/office/drawing/2014/main" id="{732BF113-6099-4DAF-8BD5-477750D896C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972885" y="6567421"/>
            <a:ext cx="6184985" cy="15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endParaRPr lang="sv-SE" altLang="en-US" sz="934">
              <a:solidFill>
                <a:srgbClr val="7F7F7F"/>
              </a:solidFill>
            </a:endParaRPr>
          </a:p>
        </p:txBody>
      </p:sp>
      <p:sp>
        <p:nvSpPr>
          <p:cNvPr id="13" name="txtFooterDate">
            <a:extLst>
              <a:ext uri="{FF2B5EF4-FFF2-40B4-BE49-F238E27FC236}">
                <a16:creationId xmlns:a16="http://schemas.microsoft.com/office/drawing/2014/main" id="{8206C10D-A383-44BC-A4DB-DB27A5A675A1}"/>
              </a:ext>
            </a:extLst>
          </p:cNvPr>
          <p:cNvSpPr txBox="1"/>
          <p:nvPr userDrawn="1"/>
        </p:nvSpPr>
        <p:spPr>
          <a:xfrm>
            <a:off x="514887" y="6567421"/>
            <a:ext cx="705584" cy="15243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sv-SE" sz="1000">
                <a:solidFill>
                  <a:srgbClr val="7F7F7F"/>
                </a:solidFill>
                <a:latin typeface="Arial"/>
                <a:cs typeface="Arial" charset="0"/>
              </a:rPr>
              <a:t>2018-06-04</a:t>
            </a:r>
          </a:p>
        </p:txBody>
      </p:sp>
      <p:sp>
        <p:nvSpPr>
          <p:cNvPr id="14" name="txtFooterCVLPage">
            <a:extLst>
              <a:ext uri="{FF2B5EF4-FFF2-40B4-BE49-F238E27FC236}">
                <a16:creationId xmlns:a16="http://schemas.microsoft.com/office/drawing/2014/main" id="{F5982033-213B-4DCD-B049-0F1B5C9BE856}"/>
              </a:ext>
            </a:extLst>
          </p:cNvPr>
          <p:cNvSpPr txBox="1"/>
          <p:nvPr userDrawn="1"/>
        </p:nvSpPr>
        <p:spPr>
          <a:xfrm>
            <a:off x="125015" y="6567421"/>
            <a:ext cx="250027" cy="1437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>
            <a:lvl1pPr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kumimoji="1"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fld id="{AEF211ED-90C2-4AA0-BFC8-4EDE82D754DF}" type="slidenum">
              <a:rPr lang="sv-SE" altLang="en-US" sz="934" smtClean="0">
                <a:solidFill>
                  <a:srgbClr val="7F7F7F"/>
                </a:solidFill>
              </a:rPr>
              <a:pPr algn="r">
                <a:defRPr/>
              </a:pPr>
              <a:t>‹#›</a:t>
            </a:fld>
            <a:endParaRPr lang="sv-SE" altLang="en-US" sz="934">
              <a:solidFill>
                <a:srgbClr val="7F7F7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038" r:id="rId1"/>
  </p:sldLayoutIdLst>
  <p:hf sldNum="0"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kumimoji="1" sz="39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5pPr>
      <a:lvl6pPr marL="4572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6pPr>
      <a:lvl7pPr marL="9144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7pPr>
      <a:lvl8pPr marL="13716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8pPr>
      <a:lvl9pPr marL="1828800" algn="l" defTabSz="815975" rtl="0" fontAlgn="base">
        <a:spcBef>
          <a:spcPct val="0"/>
        </a:spcBef>
        <a:spcAft>
          <a:spcPct val="0"/>
        </a:spcAft>
        <a:defRPr kumimoji="1" sz="3900">
          <a:solidFill>
            <a:schemeClr val="tx1"/>
          </a:solidFill>
          <a:latin typeface="Arial" panose="020B0604020202020204" pitchFamily="34" charset="0"/>
        </a:defRPr>
      </a:lvl9pPr>
    </p:titleStyle>
    <p:bodyStyle>
      <a:lvl1pPr marL="304800" indent="-3048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1pPr>
      <a:lvl2pPr marL="661988" indent="-2540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5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2pPr>
      <a:lvl3pPr marL="1019175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200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3pPr>
      <a:lvl4pPr marL="1427163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4pPr>
      <a:lvl5pPr marL="1836738" indent="-203200" algn="l" defTabSz="815975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kern="1200">
          <a:solidFill>
            <a:schemeClr val="tx1"/>
          </a:solidFill>
          <a:latin typeface="Arial" panose="020B0604020202020204" pitchFamily="34" charset="0"/>
          <a:ea typeface="+mj-ea"/>
          <a:cs typeface="+mn-cs"/>
        </a:defRPr>
      </a:lvl5pPr>
      <a:lvl6pPr marL="224493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310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27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445" indent="-204085" algn="l" defTabSz="81634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7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34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51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68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85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902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19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360" algn="l" defTabSz="816340" rtl="0" eaLnBrk="1" latinLnBrk="0" hangingPunct="1"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プレースホルダー 3"/>
          <p:cNvSpPr>
            <a:spLocks noGrp="1"/>
          </p:cNvSpPr>
          <p:nvPr>
            <p:ph type="body" sz="quarter" idx="14"/>
          </p:nvPr>
        </p:nvSpPr>
        <p:spPr>
          <a:xfrm>
            <a:off x="687887" y="2785768"/>
            <a:ext cx="10766926" cy="576263"/>
          </a:xfrm>
        </p:spPr>
        <p:txBody>
          <a:bodyPr/>
          <a:lstStyle/>
          <a:p>
            <a:pPr eaLnBrk="1" hangingPunct="1"/>
            <a:r>
              <a:rPr lang="en-US" altLang="ja-JP" sz="3800" b="0" dirty="0">
                <a:latin typeface="Arial" panose="020B0604020202020204" pitchFamily="34" charset="0"/>
                <a:ea typeface="MS PGothic" panose="020B0600070205080204" pitchFamily="34" charset="-128"/>
                <a:cs typeface="Arial" panose="020B0604020202020204" pitchFamily="34" charset="0"/>
              </a:rPr>
              <a:t>Views on the SA1 6G TR Structure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C4A1327-1C5A-BA46-E5B3-5194EBD59ECD}"/>
              </a:ext>
            </a:extLst>
          </p:cNvPr>
          <p:cNvSpPr txBox="1"/>
          <p:nvPr/>
        </p:nvSpPr>
        <p:spPr>
          <a:xfrm>
            <a:off x="197694" y="832204"/>
            <a:ext cx="4572000" cy="13311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300"/>
              </a:spcAft>
            </a:pPr>
            <a:r>
              <a:rPr lang="en-GB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3GPP SA1 Meeting #10</a:t>
            </a:r>
            <a:r>
              <a:rPr 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7</a:t>
            </a:r>
            <a:r>
              <a:rPr lang="en-GB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	</a:t>
            </a:r>
          </a:p>
          <a:p>
            <a:pPr fontAlgn="auto" hangingPunct="1">
              <a:spcAft>
                <a:spcPts val="300"/>
              </a:spcAft>
            </a:pPr>
            <a:r>
              <a:rPr lang="en-GB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Maastricht, NL  </a:t>
            </a:r>
            <a:r>
              <a:rPr lang="en-US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19-31 </a:t>
            </a:r>
            <a:r>
              <a:rPr lang="en-GB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August 2024</a:t>
            </a:r>
            <a:endParaRPr lang="en-US" sz="1800" b="1" dirty="0">
              <a:latin typeface="Arial" panose="020B0604020202020204" pitchFamily="34" charset="0"/>
              <a:cs typeface="Times New Roman" panose="02020603050405020304" pitchFamily="18" charset="0"/>
            </a:endParaRPr>
          </a:p>
          <a:p>
            <a:pPr fontAlgn="auto" hangingPunct="1">
              <a:spcAft>
                <a:spcPts val="300"/>
              </a:spcAft>
            </a:pPr>
            <a:r>
              <a:rPr lang="en-GB" sz="1800" b="1" dirty="0">
                <a:latin typeface="Arial" panose="020B0604020202020204" pitchFamily="34" charset="0"/>
                <a:cs typeface="Times New Roman" panose="02020603050405020304" pitchFamily="18" charset="0"/>
              </a:rPr>
              <a:t>Agenda Item: 8.2</a:t>
            </a:r>
          </a:p>
          <a:p>
            <a:pPr fontAlgn="auto" hangingPunct="1">
              <a:spcAft>
                <a:spcPts val="300"/>
              </a:spcAft>
            </a:pPr>
            <a:endParaRPr lang="en-GB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0CAE233-F466-C578-E253-71C26D2A1F39}"/>
              </a:ext>
            </a:extLst>
          </p:cNvPr>
          <p:cNvSpPr txBox="1"/>
          <p:nvPr/>
        </p:nvSpPr>
        <p:spPr>
          <a:xfrm>
            <a:off x="9811751" y="832204"/>
            <a:ext cx="164306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</a:pPr>
            <a:r>
              <a:rPr lang="en-GB" sz="1800" b="1" i="0" dirty="0">
                <a:effectLst/>
                <a:latin typeface="Arial" panose="020B0604020202020204" pitchFamily="34" charset="0"/>
              </a:rPr>
              <a:t>S1-242040</a:t>
            </a:r>
            <a:endParaRPr lang="en-GB" sz="1800" dirty="0"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166574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B17067-2389-47DA-B042-0E102618C4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SA1 6G TR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8BD3C2-A81D-384E-BF83-62CAA4EA21A0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</a:pPr>
            <a:r>
              <a:rPr lang="en-US" sz="1800" dirty="0">
                <a:solidFill>
                  <a:srgbClr val="000000"/>
                </a:solidFill>
                <a:latin typeface="+mn-lt"/>
              </a:rPr>
              <a:t>It is suggested to consider the following TR sections:</a:t>
            </a:r>
          </a:p>
          <a:p>
            <a:pPr marL="0" indent="0">
              <a:lnSpc>
                <a:spcPct val="150000"/>
              </a:lnSpc>
            </a:pPr>
            <a:endParaRPr lang="en-US" sz="1800" b="1" dirty="0">
              <a:solidFill>
                <a:srgbClr val="000000"/>
              </a:solidFill>
              <a:latin typeface="+mn-lt"/>
            </a:endParaRPr>
          </a:p>
          <a:p>
            <a:pPr marL="0" indent="0">
              <a:lnSpc>
                <a:spcPct val="150000"/>
              </a:lnSpc>
            </a:pPr>
            <a:endParaRPr lang="en-US" sz="1800" b="1" dirty="0">
              <a:solidFill>
                <a:srgbClr val="000000"/>
              </a:solidFill>
              <a:latin typeface="+mn-lt"/>
            </a:endParaRPr>
          </a:p>
          <a:p>
            <a:pPr marL="819479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500" b="1" dirty="0">
                <a:solidFill>
                  <a:srgbClr val="000000"/>
                </a:solidFill>
                <a:latin typeface="+mn-lt"/>
              </a:rPr>
              <a:t>System Operation Aspects</a:t>
            </a:r>
          </a:p>
          <a:p>
            <a:pPr marL="819479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500" b="1" dirty="0">
                <a:solidFill>
                  <a:srgbClr val="000000"/>
                </a:solidFill>
                <a:latin typeface="+mn-lt"/>
              </a:rPr>
              <a:t>Immersive communication</a:t>
            </a:r>
          </a:p>
          <a:p>
            <a:pPr marL="819479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500" b="1" dirty="0">
                <a:solidFill>
                  <a:srgbClr val="000000"/>
                </a:solidFill>
                <a:latin typeface="+mn-lt"/>
              </a:rPr>
              <a:t>Massive communication</a:t>
            </a:r>
          </a:p>
          <a:p>
            <a:pPr marL="819479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500" b="1" dirty="0">
                <a:solidFill>
                  <a:srgbClr val="000000"/>
                </a:solidFill>
                <a:latin typeface="+mn-lt"/>
              </a:rPr>
              <a:t>Hyper reliable and low latency communication </a:t>
            </a:r>
          </a:p>
          <a:p>
            <a:pPr marL="819479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500" b="1" dirty="0">
                <a:solidFill>
                  <a:srgbClr val="000000"/>
                </a:solidFill>
                <a:latin typeface="+mn-lt"/>
              </a:rPr>
              <a:t>ISAC </a:t>
            </a:r>
          </a:p>
          <a:p>
            <a:pPr marL="819479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500" b="1" dirty="0">
                <a:solidFill>
                  <a:srgbClr val="000000"/>
                </a:solidFill>
                <a:latin typeface="+mn-lt"/>
              </a:rPr>
              <a:t>AI &amp; Communication </a:t>
            </a:r>
          </a:p>
          <a:p>
            <a:pPr marL="819479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500" b="1" dirty="0">
                <a:solidFill>
                  <a:srgbClr val="000000"/>
                </a:solidFill>
                <a:latin typeface="+mn-lt"/>
              </a:rPr>
              <a:t>Ubiquitous connectivity</a:t>
            </a:r>
          </a:p>
          <a:p>
            <a:pPr marL="819479" lvl="1" indent="-342900">
              <a:lnSpc>
                <a:spcPct val="150000"/>
              </a:lnSpc>
              <a:buFont typeface="+mj-lt"/>
              <a:buAutoNum type="arabicPeriod"/>
            </a:pPr>
            <a:r>
              <a:rPr lang="en-US" sz="1500" b="1" dirty="0">
                <a:solidFill>
                  <a:srgbClr val="000000"/>
                </a:solidFill>
                <a:effectLst/>
                <a:highlight>
                  <a:srgbClr val="FFFFFF"/>
                </a:highlight>
                <a:latin typeface="+mn-lt"/>
                <a:ea typeface="Times New Roman" panose="02020603050405020304" pitchFamily="18" charset="0"/>
                <a:cs typeface="Calibri" panose="020F0502020204030204" pitchFamily="34" charset="0"/>
              </a:rPr>
              <a:t>..</a:t>
            </a:r>
            <a:endParaRPr lang="en-US" sz="1500" dirty="0">
              <a:effectLst/>
              <a:highlight>
                <a:srgbClr val="FFFFFF"/>
              </a:highlight>
              <a:latin typeface="+mn-lt"/>
              <a:ea typeface="Times New Roman" panose="02020603050405020304" pitchFamily="18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7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9BD4F0-4832-2856-BCC8-E8DCFE345B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Thoughts on the SA1 6G TR Structure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7783F7-0C72-4A7E-1A3D-38C011739A61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As part of the SA1 6G SI, it will be important to address </a:t>
            </a:r>
            <a:r>
              <a:rPr lang="en-US" sz="1600" b="1" dirty="0">
                <a:solidFill>
                  <a:srgbClr val="000000"/>
                </a:solidFill>
                <a:latin typeface="+mn-lt"/>
              </a:rPr>
              <a:t>system operation aspects</a:t>
            </a:r>
            <a:r>
              <a:rPr lang="en-US" sz="1600" dirty="0">
                <a:solidFill>
                  <a:srgbClr val="000000"/>
                </a:solidFill>
                <a:latin typeface="+mn-lt"/>
              </a:rPr>
              <a:t> (similarly to what SA1 did in SMARTER with SMARTER_NEO).</a:t>
            </a:r>
          </a:p>
          <a:p>
            <a:pPr algn="l" rtl="0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+mn-lt"/>
            </a:endParaRPr>
          </a:p>
          <a:p>
            <a:pPr lvl="1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+mn-lt"/>
              </a:rPr>
              <a:t>We believe a section on </a:t>
            </a:r>
            <a:r>
              <a:rPr lang="en-US" b="1" dirty="0">
                <a:solidFill>
                  <a:srgbClr val="000000"/>
                </a:solidFill>
                <a:latin typeface="+mn-lt"/>
              </a:rPr>
              <a:t>system operation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 aspects could be easy to agree. </a:t>
            </a:r>
          </a:p>
          <a:p>
            <a:pPr lvl="1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+mn-lt"/>
            </a:endParaRPr>
          </a:p>
          <a:p>
            <a:pPr lvl="1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+mn-lt"/>
            </a:endParaRPr>
          </a:p>
          <a:p>
            <a:pPr lvl="1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dirty="0">
              <a:solidFill>
                <a:srgbClr val="000000"/>
              </a:solidFill>
              <a:latin typeface="+mn-lt"/>
            </a:endParaRPr>
          </a:p>
          <a:p>
            <a:pPr algn="l" rtl="0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3GPP will have to submit specifications that address </a:t>
            </a:r>
            <a:r>
              <a:rPr lang="en-US" sz="1600" u="sng" dirty="0">
                <a:solidFill>
                  <a:srgbClr val="000000"/>
                </a:solidFill>
                <a:latin typeface="+mn-lt"/>
              </a:rPr>
              <a:t>all</a:t>
            </a:r>
            <a:r>
              <a:rPr lang="en-US" sz="1600" dirty="0">
                <a:solidFill>
                  <a:srgbClr val="000000"/>
                </a:solidFill>
                <a:latin typeface="+mn-lt"/>
              </a:rPr>
              <a:t> the 6 usage scenarios (</a:t>
            </a:r>
            <a:r>
              <a:rPr lang="en-US" sz="1600" b="1" dirty="0">
                <a:solidFill>
                  <a:srgbClr val="000000"/>
                </a:solidFill>
                <a:latin typeface="+mn-lt"/>
              </a:rPr>
              <a:t>immersive communication, massive communication, hyper reliable and low latency communication, ISAC, </a:t>
            </a:r>
            <a:r>
              <a:rPr lang="en-US" sz="1600" b="1" dirty="0" err="1">
                <a:solidFill>
                  <a:srgbClr val="000000"/>
                </a:solidFill>
                <a:latin typeface="+mn-lt"/>
              </a:rPr>
              <a:t>AI&amp;Communication</a:t>
            </a:r>
            <a:r>
              <a:rPr lang="en-US" sz="1600" b="1" dirty="0">
                <a:solidFill>
                  <a:srgbClr val="000000"/>
                </a:solidFill>
                <a:latin typeface="+mn-lt"/>
              </a:rPr>
              <a:t>, ubiquitous connectivity</a:t>
            </a:r>
            <a:r>
              <a:rPr lang="en-US" sz="1600" dirty="0">
                <a:solidFill>
                  <a:srgbClr val="000000"/>
                </a:solidFill>
                <a:latin typeface="+mn-lt"/>
              </a:rPr>
              <a:t>) identified by ITU-R. As a result, the SA1 6G SI will also have to address the service-level aspects of those usage scenarios and produce material that could then be used by the corresponding studies of the downstream groups (RAN plenary, SA2 6G SIs </a:t>
            </a:r>
            <a:r>
              <a:rPr lang="en-US" sz="1600" dirty="0" err="1">
                <a:solidFill>
                  <a:srgbClr val="000000"/>
                </a:solidFill>
                <a:latin typeface="+mn-lt"/>
              </a:rPr>
              <a:t>etc</a:t>
            </a:r>
            <a:r>
              <a:rPr lang="en-US" sz="1600" dirty="0">
                <a:solidFill>
                  <a:srgbClr val="000000"/>
                </a:solidFill>
                <a:latin typeface="+mn-lt"/>
              </a:rPr>
              <a:t>).</a:t>
            </a:r>
          </a:p>
          <a:p>
            <a:pPr marL="0" indent="0" algn="l" rtl="0" fontAlgn="base">
              <a:lnSpc>
                <a:spcPct val="100000"/>
              </a:lnSpc>
            </a:pPr>
            <a:r>
              <a:rPr lang="en-US" sz="1600" dirty="0">
                <a:solidFill>
                  <a:srgbClr val="000000"/>
                </a:solidFill>
                <a:latin typeface="+mn-lt"/>
              </a:rPr>
              <a:t> </a:t>
            </a:r>
          </a:p>
          <a:p>
            <a:pPr lvl="1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00000"/>
                </a:solidFill>
                <a:latin typeface="+mn-lt"/>
              </a:rPr>
              <a:t>The </a:t>
            </a:r>
            <a:r>
              <a:rPr lang="en-US" dirty="0">
                <a:solidFill>
                  <a:srgbClr val="000000"/>
                </a:solidFill>
                <a:latin typeface="+mn-lt"/>
              </a:rPr>
              <a:t>proposal for SA1#107 is to use as a starting point the ITU-R IMT2030 usage scenarios and try to agree as many corresponding sections as possible. More sections can be added in subsequent meetings. </a:t>
            </a:r>
            <a:endParaRPr lang="en-US" sz="1600" dirty="0">
              <a:solidFill>
                <a:srgbClr val="000000"/>
              </a:solidFill>
              <a:latin typeface="+mn-lt"/>
            </a:endParaRPr>
          </a:p>
          <a:p>
            <a:pPr algn="l" rtl="0" fontAlgn="base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000000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574444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152277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Dark Gray 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Custom 1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6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633951078211524E93E8FEDD6628D9FA" ma:contentTypeVersion="12" ma:contentTypeDescription="新しいドキュメントを作成します。" ma:contentTypeScope="" ma:versionID="bd2cc4e416e90cc5909ece9932ffcd14">
  <xsd:schema xmlns:xsd="http://www.w3.org/2001/XMLSchema" xmlns:xs="http://www.w3.org/2001/XMLSchema" xmlns:p="http://schemas.microsoft.com/office/2006/metadata/properties" xmlns:ns2="75b5d29a-b3eb-48a8-bfa8-f12099a44594" xmlns:ns3="9d325a7d-7424-4c9d-9f7d-711e947925d8" targetNamespace="http://schemas.microsoft.com/office/2006/metadata/properties" ma:root="true" ma:fieldsID="78a6fdc29a375901020c6c7e8646bc54" ns2:_="" ns3:_="">
    <xsd:import namespace="75b5d29a-b3eb-48a8-bfa8-f12099a44594"/>
    <xsd:import namespace="9d325a7d-7424-4c9d-9f7d-711e947925d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5b5d29a-b3eb-48a8-bfa8-f12099a4459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7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325a7d-7424-4c9d-9f7d-711e947925d8" elementFormDefault="qualified">
    <xsd:import namespace="http://schemas.microsoft.com/office/2006/documentManagement/types"/>
    <xsd:import namespace="http://schemas.microsoft.com/office/infopath/2007/PartnerControls"/>
    <xsd:element name="SharedWithUsers" ma:index="15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461429D-1BAB-448B-A496-8FA8792BA5C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5b5d29a-b3eb-48a8-bfa8-f12099a44594"/>
    <ds:schemaRef ds:uri="9d325a7d-7424-4c9d-9f7d-711e947925d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1EDA5DC-E9B7-47CD-BE31-E57F6EFCABC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8945CED2-6B4F-4E82-BD97-9A531C15064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22856</TotalTime>
  <Words>232</Words>
  <Application>Microsoft Office PowerPoint</Application>
  <PresentationFormat>Custom</PresentationFormat>
  <Paragraphs>27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</vt:i4>
      </vt:variant>
    </vt:vector>
  </HeadingPairs>
  <TitlesOfParts>
    <vt:vector size="16" baseType="lpstr">
      <vt:lpstr>メイリオ</vt:lpstr>
      <vt:lpstr>SST Japanese Pro Regular</vt:lpstr>
      <vt:lpstr>Arial</vt:lpstr>
      <vt:lpstr>Calibri</vt:lpstr>
      <vt:lpstr>SST</vt:lpstr>
      <vt:lpstr>Times New Roman</vt:lpstr>
      <vt:lpstr>Wingdings 2</vt:lpstr>
      <vt:lpstr>Light Gray Master</vt:lpstr>
      <vt:lpstr>Dark Gray Master</vt:lpstr>
      <vt:lpstr>Black Master</vt:lpstr>
      <vt:lpstr>White Master</vt:lpstr>
      <vt:lpstr>Dark Gray Master</vt:lpstr>
      <vt:lpstr>PowerPoint Presentation</vt:lpstr>
      <vt:lpstr>SA1 6G TR Structure</vt:lpstr>
      <vt:lpstr>Thoughts on the SA1 6G TR Structure</vt:lpstr>
      <vt:lpstr>PowerPoint Presentation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Koulakiotis, Dimitris</cp:lastModifiedBy>
  <cp:revision>777</cp:revision>
  <cp:lastPrinted>2013-12-10T02:42:04Z</cp:lastPrinted>
  <dcterms:created xsi:type="dcterms:W3CDTF">2013-05-24T02:48:34Z</dcterms:created>
  <dcterms:modified xsi:type="dcterms:W3CDTF">2024-08-09T06:01:22Z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0x010100633951078211524E93E8FEDD6628D9FA</vt:lpwstr>
  </property>
</Properties>
</file>