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4" r:id="rId7"/>
    <p:sldId id="371" r:id="rId8"/>
    <p:sldId id="368" r:id="rId9"/>
    <p:sldId id="369" r:id="rId10"/>
    <p:sldId id="365" r:id="rId11"/>
    <p:sldId id="370"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AA4699-F8BE-4489-A72D-55B5E461EC24}" v="13" dt="2024-05-13T19:32:35.7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9" d="100"/>
          <a:sy n="89" d="100"/>
        </p:scale>
        <p:origin x="690"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Lipford" userId="4cd34cea-39ea-48b4-a519-a710fd729990" providerId="ADAL" clId="{58AA4699-F8BE-4489-A72D-55B5E461EC24}"/>
    <pc:docChg chg="undo custSel addSld delSld modSld sldOrd modMainMaster">
      <pc:chgData name="Mark Lipford" userId="4cd34cea-39ea-48b4-a519-a710fd729990" providerId="ADAL" clId="{58AA4699-F8BE-4489-A72D-55B5E461EC24}" dt="2024-05-14T18:19:58.675" v="3923" actId="6549"/>
      <pc:docMkLst>
        <pc:docMk/>
      </pc:docMkLst>
      <pc:sldChg chg="modSp mod">
        <pc:chgData name="Mark Lipford" userId="4cd34cea-39ea-48b4-a519-a710fd729990" providerId="ADAL" clId="{58AA4699-F8BE-4489-A72D-55B5E461EC24}" dt="2024-05-14T18:16:25.274" v="3915" actId="20577"/>
        <pc:sldMkLst>
          <pc:docMk/>
          <pc:sldMk cId="0" sldId="341"/>
        </pc:sldMkLst>
        <pc:spChg chg="mod">
          <ac:chgData name="Mark Lipford" userId="4cd34cea-39ea-48b4-a519-a710fd729990" providerId="ADAL" clId="{58AA4699-F8BE-4489-A72D-55B5E461EC24}" dt="2024-05-14T18:16:25.274" v="3915" actId="20577"/>
          <ac:spMkLst>
            <pc:docMk/>
            <pc:sldMk cId="0" sldId="341"/>
            <ac:spMk id="5122" creationId="{6BFCA172-672F-4297-B767-9F7EDE373FA1}"/>
          </ac:spMkLst>
        </pc:spChg>
      </pc:sldChg>
      <pc:sldChg chg="modSp mod">
        <pc:chgData name="Mark Lipford" userId="4cd34cea-39ea-48b4-a519-a710fd729990" providerId="ADAL" clId="{58AA4699-F8BE-4489-A72D-55B5E461EC24}" dt="2024-05-08T17:22:35.074" v="2857" actId="20578"/>
        <pc:sldMkLst>
          <pc:docMk/>
          <pc:sldMk cId="0" sldId="363"/>
        </pc:sldMkLst>
        <pc:spChg chg="mod">
          <ac:chgData name="Mark Lipford" userId="4cd34cea-39ea-48b4-a519-a710fd729990" providerId="ADAL" clId="{58AA4699-F8BE-4489-A72D-55B5E461EC24}" dt="2024-05-08T17:22:35.074" v="2857" actId="20578"/>
          <ac:spMkLst>
            <pc:docMk/>
            <pc:sldMk cId="0" sldId="363"/>
            <ac:spMk id="6147" creationId="{33CFEE74-7B51-47B2-8BC9-945D38E983E7}"/>
          </ac:spMkLst>
        </pc:spChg>
      </pc:sldChg>
      <pc:sldChg chg="modSp mod">
        <pc:chgData name="Mark Lipford" userId="4cd34cea-39ea-48b4-a519-a710fd729990" providerId="ADAL" clId="{58AA4699-F8BE-4489-A72D-55B5E461EC24}" dt="2024-05-08T17:23:02.987" v="2861" actId="27636"/>
        <pc:sldMkLst>
          <pc:docMk/>
          <pc:sldMk cId="0" sldId="364"/>
        </pc:sldMkLst>
        <pc:spChg chg="mod">
          <ac:chgData name="Mark Lipford" userId="4cd34cea-39ea-48b4-a519-a710fd729990" providerId="ADAL" clId="{58AA4699-F8BE-4489-A72D-55B5E461EC24}" dt="2024-05-01T18:35:54.867" v="906" actId="404"/>
          <ac:spMkLst>
            <pc:docMk/>
            <pc:sldMk cId="0" sldId="364"/>
            <ac:spMk id="7170" creationId="{3794A7AC-F975-4B82-9FCA-9C67ECE03726}"/>
          </ac:spMkLst>
        </pc:spChg>
        <pc:spChg chg="mod">
          <ac:chgData name="Mark Lipford" userId="4cd34cea-39ea-48b4-a519-a710fd729990" providerId="ADAL" clId="{58AA4699-F8BE-4489-A72D-55B5E461EC24}" dt="2024-05-08T17:23:02.987" v="2861" actId="27636"/>
          <ac:spMkLst>
            <pc:docMk/>
            <pc:sldMk cId="0" sldId="364"/>
            <ac:spMk id="7171" creationId="{8B215120-9330-4C24-86C0-93DB3C460B0D}"/>
          </ac:spMkLst>
        </pc:spChg>
      </pc:sldChg>
      <pc:sldChg chg="modSp mod">
        <pc:chgData name="Mark Lipford" userId="4cd34cea-39ea-48b4-a519-a710fd729990" providerId="ADAL" clId="{58AA4699-F8BE-4489-A72D-55B5E461EC24}" dt="2024-05-06T19:56:52.710" v="1887" actId="27636"/>
        <pc:sldMkLst>
          <pc:docMk/>
          <pc:sldMk cId="0" sldId="365"/>
        </pc:sldMkLst>
        <pc:spChg chg="mod">
          <ac:chgData name="Mark Lipford" userId="4cd34cea-39ea-48b4-a519-a710fd729990" providerId="ADAL" clId="{58AA4699-F8BE-4489-A72D-55B5E461EC24}" dt="2024-05-06T19:56:52.710" v="1887" actId="27636"/>
          <ac:spMkLst>
            <pc:docMk/>
            <pc:sldMk cId="0" sldId="365"/>
            <ac:spMk id="8195" creationId="{A955EC6E-B2A1-4AA5-9F6A-E317D7FE324C}"/>
          </ac:spMkLst>
        </pc:spChg>
      </pc:sldChg>
      <pc:sldChg chg="addSp delSp modSp add del mod chgLayout">
        <pc:chgData name="Mark Lipford" userId="4cd34cea-39ea-48b4-a519-a710fd729990" providerId="ADAL" clId="{58AA4699-F8BE-4489-A72D-55B5E461EC24}" dt="2024-05-01T19:43:08.504" v="1316" actId="47"/>
        <pc:sldMkLst>
          <pc:docMk/>
          <pc:sldMk cId="1511830402" sldId="366"/>
        </pc:sldMkLst>
        <pc:spChg chg="add del">
          <ac:chgData name="Mark Lipford" userId="4cd34cea-39ea-48b4-a519-a710fd729990" providerId="ADAL" clId="{58AA4699-F8BE-4489-A72D-55B5E461EC24}" dt="2024-05-01T19:43:00.357" v="1314" actId="22"/>
          <ac:spMkLst>
            <pc:docMk/>
            <pc:sldMk cId="1511830402" sldId="366"/>
            <ac:spMk id="3" creationId="{A7D11EEA-A4FD-A813-AA55-29E93E3A35A3}"/>
          </ac:spMkLst>
        </pc:spChg>
        <pc:spChg chg="mod ord">
          <ac:chgData name="Mark Lipford" userId="4cd34cea-39ea-48b4-a519-a710fd729990" providerId="ADAL" clId="{58AA4699-F8BE-4489-A72D-55B5E461EC24}" dt="2024-05-01T19:43:03.729" v="1315" actId="700"/>
          <ac:spMkLst>
            <pc:docMk/>
            <pc:sldMk cId="1511830402" sldId="366"/>
            <ac:spMk id="7170" creationId="{3794A7AC-F975-4B82-9FCA-9C67ECE03726}"/>
          </ac:spMkLst>
        </pc:spChg>
        <pc:spChg chg="mod ord">
          <ac:chgData name="Mark Lipford" userId="4cd34cea-39ea-48b4-a519-a710fd729990" providerId="ADAL" clId="{58AA4699-F8BE-4489-A72D-55B5E461EC24}" dt="2024-05-01T19:43:03.729" v="1315" actId="700"/>
          <ac:spMkLst>
            <pc:docMk/>
            <pc:sldMk cId="1511830402" sldId="366"/>
            <ac:spMk id="7171" creationId="{8B215120-9330-4C24-86C0-93DB3C460B0D}"/>
          </ac:spMkLst>
        </pc:spChg>
      </pc:sldChg>
      <pc:sldChg chg="modSp add del mod">
        <pc:chgData name="Mark Lipford" userId="4cd34cea-39ea-48b4-a519-a710fd729990" providerId="ADAL" clId="{58AA4699-F8BE-4489-A72D-55B5E461EC24}" dt="2024-05-08T17:25:09.604" v="2967" actId="2696"/>
        <pc:sldMkLst>
          <pc:docMk/>
          <pc:sldMk cId="124681443" sldId="367"/>
        </pc:sldMkLst>
        <pc:spChg chg="mod">
          <ac:chgData name="Mark Lipford" userId="4cd34cea-39ea-48b4-a519-a710fd729990" providerId="ADAL" clId="{58AA4699-F8BE-4489-A72D-55B5E461EC24}" dt="2024-05-01T18:36:07.783" v="914" actId="404"/>
          <ac:spMkLst>
            <pc:docMk/>
            <pc:sldMk cId="124681443" sldId="367"/>
            <ac:spMk id="7170" creationId="{3794A7AC-F975-4B82-9FCA-9C67ECE03726}"/>
          </ac:spMkLst>
        </pc:spChg>
        <pc:spChg chg="mod">
          <ac:chgData name="Mark Lipford" userId="4cd34cea-39ea-48b4-a519-a710fd729990" providerId="ADAL" clId="{58AA4699-F8BE-4489-A72D-55B5E461EC24}" dt="2024-05-08T17:23:35.737" v="2879" actId="12"/>
          <ac:spMkLst>
            <pc:docMk/>
            <pc:sldMk cId="124681443" sldId="367"/>
            <ac:spMk id="7171" creationId="{8B215120-9330-4C24-86C0-93DB3C460B0D}"/>
          </ac:spMkLst>
        </pc:spChg>
      </pc:sldChg>
      <pc:sldChg chg="addSp delSp modSp new mod ord">
        <pc:chgData name="Mark Lipford" userId="4cd34cea-39ea-48b4-a519-a710fd729990" providerId="ADAL" clId="{58AA4699-F8BE-4489-A72D-55B5E461EC24}" dt="2024-05-03T12:57:15.585" v="1852" actId="20577"/>
        <pc:sldMkLst>
          <pc:docMk/>
          <pc:sldMk cId="2946737177" sldId="368"/>
        </pc:sldMkLst>
        <pc:spChg chg="mod">
          <ac:chgData name="Mark Lipford" userId="4cd34cea-39ea-48b4-a519-a710fd729990" providerId="ADAL" clId="{58AA4699-F8BE-4489-A72D-55B5E461EC24}" dt="2024-05-03T12:57:15.585" v="1852" actId="20577"/>
          <ac:spMkLst>
            <pc:docMk/>
            <pc:sldMk cId="2946737177" sldId="368"/>
            <ac:spMk id="2" creationId="{C6E0906B-4540-6370-B696-72CB51F833CA}"/>
          </ac:spMkLst>
        </pc:spChg>
        <pc:spChg chg="del">
          <ac:chgData name="Mark Lipford" userId="4cd34cea-39ea-48b4-a519-a710fd729990" providerId="ADAL" clId="{58AA4699-F8BE-4489-A72D-55B5E461EC24}" dt="2024-05-01T19:40:40.349" v="1271" actId="478"/>
          <ac:spMkLst>
            <pc:docMk/>
            <pc:sldMk cId="2946737177" sldId="368"/>
            <ac:spMk id="3" creationId="{00351A8C-DCCA-5726-26F9-538C438AAA9F}"/>
          </ac:spMkLst>
        </pc:spChg>
        <pc:spChg chg="mod">
          <ac:chgData name="Mark Lipford" userId="4cd34cea-39ea-48b4-a519-a710fd729990" providerId="ADAL" clId="{58AA4699-F8BE-4489-A72D-55B5E461EC24}" dt="2024-05-01T20:08:25.149" v="1848" actId="1076"/>
          <ac:spMkLst>
            <pc:docMk/>
            <pc:sldMk cId="2946737177" sldId="368"/>
            <ac:spMk id="73" creationId="{424ACAA3-F6CF-D9E6-C4E7-75BFE6B95BF0}"/>
          </ac:spMkLst>
        </pc:spChg>
        <pc:spChg chg="mod">
          <ac:chgData name="Mark Lipford" userId="4cd34cea-39ea-48b4-a519-a710fd729990" providerId="ADAL" clId="{58AA4699-F8BE-4489-A72D-55B5E461EC24}" dt="2024-05-01T19:41:32.907" v="1307"/>
          <ac:spMkLst>
            <pc:docMk/>
            <pc:sldMk cId="2946737177" sldId="368"/>
            <ac:spMk id="75" creationId="{41348873-1319-5CAF-A6B0-5CCAAB257EBE}"/>
          </ac:spMkLst>
        </pc:spChg>
        <pc:spChg chg="mod">
          <ac:chgData name="Mark Lipford" userId="4cd34cea-39ea-48b4-a519-a710fd729990" providerId="ADAL" clId="{58AA4699-F8BE-4489-A72D-55B5E461EC24}" dt="2024-05-01T19:41:32.907" v="1307"/>
          <ac:spMkLst>
            <pc:docMk/>
            <pc:sldMk cId="2946737177" sldId="368"/>
            <ac:spMk id="77" creationId="{C117CAF1-8B3E-A25F-E0D5-92836FEA21D9}"/>
          </ac:spMkLst>
        </pc:spChg>
        <pc:spChg chg="mod">
          <ac:chgData name="Mark Lipford" userId="4cd34cea-39ea-48b4-a519-a710fd729990" providerId="ADAL" clId="{58AA4699-F8BE-4489-A72D-55B5E461EC24}" dt="2024-05-01T19:41:32.907" v="1307"/>
          <ac:spMkLst>
            <pc:docMk/>
            <pc:sldMk cId="2946737177" sldId="368"/>
            <ac:spMk id="79" creationId="{CA0536D4-B49F-7065-D91F-B773489249E4}"/>
          </ac:spMkLst>
        </pc:spChg>
        <pc:spChg chg="mod">
          <ac:chgData name="Mark Lipford" userId="4cd34cea-39ea-48b4-a519-a710fd729990" providerId="ADAL" clId="{58AA4699-F8BE-4489-A72D-55B5E461EC24}" dt="2024-05-01T19:41:32.907" v="1307"/>
          <ac:spMkLst>
            <pc:docMk/>
            <pc:sldMk cId="2946737177" sldId="368"/>
            <ac:spMk id="83" creationId="{2E1E55E2-FF54-2036-729C-9DE99F09DD7F}"/>
          </ac:spMkLst>
        </pc:spChg>
        <pc:grpChg chg="add mod">
          <ac:chgData name="Mark Lipford" userId="4cd34cea-39ea-48b4-a519-a710fd729990" providerId="ADAL" clId="{58AA4699-F8BE-4489-A72D-55B5E461EC24}" dt="2024-05-01T19:42:24.170" v="1311" actId="1076"/>
          <ac:grpSpMkLst>
            <pc:docMk/>
            <pc:sldMk cId="2946737177" sldId="368"/>
            <ac:grpSpMk id="4" creationId="{3C0B0F7D-35BB-B66E-AB8D-97A9E8FC7989}"/>
          </ac:grpSpMkLst>
        </pc:grpChg>
        <pc:picChg chg="mod">
          <ac:chgData name="Mark Lipford" userId="4cd34cea-39ea-48b4-a519-a710fd729990" providerId="ADAL" clId="{58AA4699-F8BE-4489-A72D-55B5E461EC24}" dt="2024-05-01T19:41:32.907" v="1307"/>
          <ac:picMkLst>
            <pc:docMk/>
            <pc:sldMk cId="2946737177" sldId="368"/>
            <ac:picMk id="5" creationId="{D6A398C1-85F6-3CE5-1E95-225C4CC479F3}"/>
          </ac:picMkLst>
        </pc:picChg>
        <pc:picChg chg="mod">
          <ac:chgData name="Mark Lipford" userId="4cd34cea-39ea-48b4-a519-a710fd729990" providerId="ADAL" clId="{58AA4699-F8BE-4489-A72D-55B5E461EC24}" dt="2024-05-01T19:41:32.907" v="1307"/>
          <ac:picMkLst>
            <pc:docMk/>
            <pc:sldMk cId="2946737177" sldId="368"/>
            <ac:picMk id="6" creationId="{D70AD0A0-4EF1-DDD8-17C7-B42184E45BC1}"/>
          </ac:picMkLst>
        </pc:picChg>
        <pc:picChg chg="mod">
          <ac:chgData name="Mark Lipford" userId="4cd34cea-39ea-48b4-a519-a710fd729990" providerId="ADAL" clId="{58AA4699-F8BE-4489-A72D-55B5E461EC24}" dt="2024-05-01T19:41:32.907" v="1307"/>
          <ac:picMkLst>
            <pc:docMk/>
            <pc:sldMk cId="2946737177" sldId="368"/>
            <ac:picMk id="7" creationId="{FA75650E-511A-6A51-721C-8105A5AB87DD}"/>
          </ac:picMkLst>
        </pc:picChg>
        <pc:picChg chg="mod">
          <ac:chgData name="Mark Lipford" userId="4cd34cea-39ea-48b4-a519-a710fd729990" providerId="ADAL" clId="{58AA4699-F8BE-4489-A72D-55B5E461EC24}" dt="2024-05-01T19:41:32.907" v="1307"/>
          <ac:picMkLst>
            <pc:docMk/>
            <pc:sldMk cId="2946737177" sldId="368"/>
            <ac:picMk id="8" creationId="{8775263F-464A-7F16-2D05-2C83737A2AF3}"/>
          </ac:picMkLst>
        </pc:picChg>
        <pc:picChg chg="mod">
          <ac:chgData name="Mark Lipford" userId="4cd34cea-39ea-48b4-a519-a710fd729990" providerId="ADAL" clId="{58AA4699-F8BE-4489-A72D-55B5E461EC24}" dt="2024-05-01T19:41:32.907" v="1307"/>
          <ac:picMkLst>
            <pc:docMk/>
            <pc:sldMk cId="2946737177" sldId="368"/>
            <ac:picMk id="9" creationId="{9F854F6A-C4A0-AEF3-FEF7-AFE866F36D10}"/>
          </ac:picMkLst>
        </pc:picChg>
        <pc:picChg chg="mod">
          <ac:chgData name="Mark Lipford" userId="4cd34cea-39ea-48b4-a519-a710fd729990" providerId="ADAL" clId="{58AA4699-F8BE-4489-A72D-55B5E461EC24}" dt="2024-05-01T19:41:32.907" v="1307"/>
          <ac:picMkLst>
            <pc:docMk/>
            <pc:sldMk cId="2946737177" sldId="368"/>
            <ac:picMk id="10" creationId="{FCD6B914-2536-9016-871F-EBB533FA75B0}"/>
          </ac:picMkLst>
        </pc:picChg>
        <pc:picChg chg="mod">
          <ac:chgData name="Mark Lipford" userId="4cd34cea-39ea-48b4-a519-a710fd729990" providerId="ADAL" clId="{58AA4699-F8BE-4489-A72D-55B5E461EC24}" dt="2024-05-01T19:41:32.907" v="1307"/>
          <ac:picMkLst>
            <pc:docMk/>
            <pc:sldMk cId="2946737177" sldId="368"/>
            <ac:picMk id="11" creationId="{4E40431B-F012-DAE4-79B5-627698C59CC9}"/>
          </ac:picMkLst>
        </pc:picChg>
        <pc:picChg chg="mod">
          <ac:chgData name="Mark Lipford" userId="4cd34cea-39ea-48b4-a519-a710fd729990" providerId="ADAL" clId="{58AA4699-F8BE-4489-A72D-55B5E461EC24}" dt="2024-05-01T19:41:32.907" v="1307"/>
          <ac:picMkLst>
            <pc:docMk/>
            <pc:sldMk cId="2946737177" sldId="368"/>
            <ac:picMk id="12" creationId="{97E12014-8D4C-A92B-C3DA-F6C5A74D86AA}"/>
          </ac:picMkLst>
        </pc:picChg>
        <pc:picChg chg="mod">
          <ac:chgData name="Mark Lipford" userId="4cd34cea-39ea-48b4-a519-a710fd729990" providerId="ADAL" clId="{58AA4699-F8BE-4489-A72D-55B5E461EC24}" dt="2024-05-01T19:41:32.907" v="1307"/>
          <ac:picMkLst>
            <pc:docMk/>
            <pc:sldMk cId="2946737177" sldId="368"/>
            <ac:picMk id="13" creationId="{1152F0F6-90FC-24EE-2A88-D82C1F638743}"/>
          </ac:picMkLst>
        </pc:picChg>
        <pc:picChg chg="mod">
          <ac:chgData name="Mark Lipford" userId="4cd34cea-39ea-48b4-a519-a710fd729990" providerId="ADAL" clId="{58AA4699-F8BE-4489-A72D-55B5E461EC24}" dt="2024-05-01T19:41:32.907" v="1307"/>
          <ac:picMkLst>
            <pc:docMk/>
            <pc:sldMk cId="2946737177" sldId="368"/>
            <ac:picMk id="14" creationId="{4308887A-1459-40FD-7FB9-390A17D0A8A5}"/>
          </ac:picMkLst>
        </pc:picChg>
        <pc:picChg chg="mod">
          <ac:chgData name="Mark Lipford" userId="4cd34cea-39ea-48b4-a519-a710fd729990" providerId="ADAL" clId="{58AA4699-F8BE-4489-A72D-55B5E461EC24}" dt="2024-05-01T19:41:32.907" v="1307"/>
          <ac:picMkLst>
            <pc:docMk/>
            <pc:sldMk cId="2946737177" sldId="368"/>
            <ac:picMk id="15" creationId="{85526BFC-412B-78A4-41BF-2298FD370E7C}"/>
          </ac:picMkLst>
        </pc:picChg>
        <pc:picChg chg="mod">
          <ac:chgData name="Mark Lipford" userId="4cd34cea-39ea-48b4-a519-a710fd729990" providerId="ADAL" clId="{58AA4699-F8BE-4489-A72D-55B5E461EC24}" dt="2024-05-01T19:41:32.907" v="1307"/>
          <ac:picMkLst>
            <pc:docMk/>
            <pc:sldMk cId="2946737177" sldId="368"/>
            <ac:picMk id="16" creationId="{2BF1C9BF-CE9B-25BA-5135-58AE0BBF5492}"/>
          </ac:picMkLst>
        </pc:picChg>
        <pc:picChg chg="mod">
          <ac:chgData name="Mark Lipford" userId="4cd34cea-39ea-48b4-a519-a710fd729990" providerId="ADAL" clId="{58AA4699-F8BE-4489-A72D-55B5E461EC24}" dt="2024-05-01T19:41:32.907" v="1307"/>
          <ac:picMkLst>
            <pc:docMk/>
            <pc:sldMk cId="2946737177" sldId="368"/>
            <ac:picMk id="17" creationId="{57DAC5A1-911F-78BD-AC2D-1E32DCEDC20D}"/>
          </ac:picMkLst>
        </pc:picChg>
        <pc:picChg chg="mod">
          <ac:chgData name="Mark Lipford" userId="4cd34cea-39ea-48b4-a519-a710fd729990" providerId="ADAL" clId="{58AA4699-F8BE-4489-A72D-55B5E461EC24}" dt="2024-05-01T19:41:32.907" v="1307"/>
          <ac:picMkLst>
            <pc:docMk/>
            <pc:sldMk cId="2946737177" sldId="368"/>
            <ac:picMk id="18" creationId="{6CC7EB49-9B0A-4809-4E21-5CE2AAC2041D}"/>
          </ac:picMkLst>
        </pc:picChg>
        <pc:picChg chg="mod">
          <ac:chgData name="Mark Lipford" userId="4cd34cea-39ea-48b4-a519-a710fd729990" providerId="ADAL" clId="{58AA4699-F8BE-4489-A72D-55B5E461EC24}" dt="2024-05-01T19:41:32.907" v="1307"/>
          <ac:picMkLst>
            <pc:docMk/>
            <pc:sldMk cId="2946737177" sldId="368"/>
            <ac:picMk id="19" creationId="{4AD10F25-EBF0-1FAB-0352-FE718F839B1E}"/>
          </ac:picMkLst>
        </pc:picChg>
        <pc:picChg chg="mod">
          <ac:chgData name="Mark Lipford" userId="4cd34cea-39ea-48b4-a519-a710fd729990" providerId="ADAL" clId="{58AA4699-F8BE-4489-A72D-55B5E461EC24}" dt="2024-05-01T19:41:32.907" v="1307"/>
          <ac:picMkLst>
            <pc:docMk/>
            <pc:sldMk cId="2946737177" sldId="368"/>
            <ac:picMk id="20" creationId="{36FD8E50-F7AE-654B-BF3C-AB014DC5C230}"/>
          </ac:picMkLst>
        </pc:picChg>
        <pc:picChg chg="mod">
          <ac:chgData name="Mark Lipford" userId="4cd34cea-39ea-48b4-a519-a710fd729990" providerId="ADAL" clId="{58AA4699-F8BE-4489-A72D-55B5E461EC24}" dt="2024-05-01T19:41:32.907" v="1307"/>
          <ac:picMkLst>
            <pc:docMk/>
            <pc:sldMk cId="2946737177" sldId="368"/>
            <ac:picMk id="21" creationId="{5BA8875A-ADA4-81BF-BDC3-889D0E1124B5}"/>
          </ac:picMkLst>
        </pc:picChg>
        <pc:picChg chg="mod">
          <ac:chgData name="Mark Lipford" userId="4cd34cea-39ea-48b4-a519-a710fd729990" providerId="ADAL" clId="{58AA4699-F8BE-4489-A72D-55B5E461EC24}" dt="2024-05-01T19:41:32.907" v="1307"/>
          <ac:picMkLst>
            <pc:docMk/>
            <pc:sldMk cId="2946737177" sldId="368"/>
            <ac:picMk id="22" creationId="{D243E6C4-5A24-4D5E-5523-368A5819840E}"/>
          </ac:picMkLst>
        </pc:picChg>
        <pc:picChg chg="mod">
          <ac:chgData name="Mark Lipford" userId="4cd34cea-39ea-48b4-a519-a710fd729990" providerId="ADAL" clId="{58AA4699-F8BE-4489-A72D-55B5E461EC24}" dt="2024-05-01T19:41:32.907" v="1307"/>
          <ac:picMkLst>
            <pc:docMk/>
            <pc:sldMk cId="2946737177" sldId="368"/>
            <ac:picMk id="23" creationId="{A968271B-054C-2964-6561-54349079D60E}"/>
          </ac:picMkLst>
        </pc:picChg>
        <pc:picChg chg="mod">
          <ac:chgData name="Mark Lipford" userId="4cd34cea-39ea-48b4-a519-a710fd729990" providerId="ADAL" clId="{58AA4699-F8BE-4489-A72D-55B5E461EC24}" dt="2024-05-01T19:41:32.907" v="1307"/>
          <ac:picMkLst>
            <pc:docMk/>
            <pc:sldMk cId="2946737177" sldId="368"/>
            <ac:picMk id="24" creationId="{1B58B884-5201-C652-0BC2-C94BA4B8CDB5}"/>
          </ac:picMkLst>
        </pc:picChg>
        <pc:picChg chg="mod">
          <ac:chgData name="Mark Lipford" userId="4cd34cea-39ea-48b4-a519-a710fd729990" providerId="ADAL" clId="{58AA4699-F8BE-4489-A72D-55B5E461EC24}" dt="2024-05-01T19:41:32.907" v="1307"/>
          <ac:picMkLst>
            <pc:docMk/>
            <pc:sldMk cId="2946737177" sldId="368"/>
            <ac:picMk id="25" creationId="{A3FCE4EE-8F31-ABB6-F0BC-FB9C3840DDE5}"/>
          </ac:picMkLst>
        </pc:picChg>
        <pc:picChg chg="mod">
          <ac:chgData name="Mark Lipford" userId="4cd34cea-39ea-48b4-a519-a710fd729990" providerId="ADAL" clId="{58AA4699-F8BE-4489-A72D-55B5E461EC24}" dt="2024-05-01T19:41:32.907" v="1307"/>
          <ac:picMkLst>
            <pc:docMk/>
            <pc:sldMk cId="2946737177" sldId="368"/>
            <ac:picMk id="26" creationId="{1AFE3E91-86B0-43D7-C826-CF41996B7508}"/>
          </ac:picMkLst>
        </pc:picChg>
        <pc:picChg chg="mod">
          <ac:chgData name="Mark Lipford" userId="4cd34cea-39ea-48b4-a519-a710fd729990" providerId="ADAL" clId="{58AA4699-F8BE-4489-A72D-55B5E461EC24}" dt="2024-05-01T19:41:32.907" v="1307"/>
          <ac:picMkLst>
            <pc:docMk/>
            <pc:sldMk cId="2946737177" sldId="368"/>
            <ac:picMk id="27" creationId="{93A8611C-6FAC-79C6-A904-2F1694C6CD06}"/>
          </ac:picMkLst>
        </pc:picChg>
        <pc:picChg chg="mod">
          <ac:chgData name="Mark Lipford" userId="4cd34cea-39ea-48b4-a519-a710fd729990" providerId="ADAL" clId="{58AA4699-F8BE-4489-A72D-55B5E461EC24}" dt="2024-05-01T19:41:32.907" v="1307"/>
          <ac:picMkLst>
            <pc:docMk/>
            <pc:sldMk cId="2946737177" sldId="368"/>
            <ac:picMk id="28" creationId="{CBA09FE5-7A9A-FDAE-6FB2-E2B40174697F}"/>
          </ac:picMkLst>
        </pc:picChg>
        <pc:picChg chg="mod">
          <ac:chgData name="Mark Lipford" userId="4cd34cea-39ea-48b4-a519-a710fd729990" providerId="ADAL" clId="{58AA4699-F8BE-4489-A72D-55B5E461EC24}" dt="2024-05-01T19:41:32.907" v="1307"/>
          <ac:picMkLst>
            <pc:docMk/>
            <pc:sldMk cId="2946737177" sldId="368"/>
            <ac:picMk id="29" creationId="{910BBF2F-107C-C39F-DB3E-3A6F10A3E46E}"/>
          </ac:picMkLst>
        </pc:picChg>
        <pc:picChg chg="mod">
          <ac:chgData name="Mark Lipford" userId="4cd34cea-39ea-48b4-a519-a710fd729990" providerId="ADAL" clId="{58AA4699-F8BE-4489-A72D-55B5E461EC24}" dt="2024-05-01T19:41:32.907" v="1307"/>
          <ac:picMkLst>
            <pc:docMk/>
            <pc:sldMk cId="2946737177" sldId="368"/>
            <ac:picMk id="30" creationId="{75DC9E7B-AB6C-086A-4A7A-928F0279B574}"/>
          </ac:picMkLst>
        </pc:picChg>
        <pc:picChg chg="mod">
          <ac:chgData name="Mark Lipford" userId="4cd34cea-39ea-48b4-a519-a710fd729990" providerId="ADAL" clId="{58AA4699-F8BE-4489-A72D-55B5E461EC24}" dt="2024-05-01T19:41:32.907" v="1307"/>
          <ac:picMkLst>
            <pc:docMk/>
            <pc:sldMk cId="2946737177" sldId="368"/>
            <ac:picMk id="31" creationId="{D8401A83-7C6B-2428-3DDD-58B01D7575C5}"/>
          </ac:picMkLst>
        </pc:picChg>
        <pc:picChg chg="mod">
          <ac:chgData name="Mark Lipford" userId="4cd34cea-39ea-48b4-a519-a710fd729990" providerId="ADAL" clId="{58AA4699-F8BE-4489-A72D-55B5E461EC24}" dt="2024-05-01T19:41:32.907" v="1307"/>
          <ac:picMkLst>
            <pc:docMk/>
            <pc:sldMk cId="2946737177" sldId="368"/>
            <ac:picMk id="32" creationId="{90ED8908-2C8E-9C9B-19BB-1243BA2CEB43}"/>
          </ac:picMkLst>
        </pc:picChg>
        <pc:picChg chg="mod">
          <ac:chgData name="Mark Lipford" userId="4cd34cea-39ea-48b4-a519-a710fd729990" providerId="ADAL" clId="{58AA4699-F8BE-4489-A72D-55B5E461EC24}" dt="2024-05-01T19:41:32.907" v="1307"/>
          <ac:picMkLst>
            <pc:docMk/>
            <pc:sldMk cId="2946737177" sldId="368"/>
            <ac:picMk id="68" creationId="{707459FD-A5A3-E446-895F-594CCE2C0893}"/>
          </ac:picMkLst>
        </pc:picChg>
        <pc:picChg chg="mod">
          <ac:chgData name="Mark Lipford" userId="4cd34cea-39ea-48b4-a519-a710fd729990" providerId="ADAL" clId="{58AA4699-F8BE-4489-A72D-55B5E461EC24}" dt="2024-05-01T19:41:32.907" v="1307"/>
          <ac:picMkLst>
            <pc:docMk/>
            <pc:sldMk cId="2946737177" sldId="368"/>
            <ac:picMk id="74" creationId="{85AE9B3E-7DAF-7666-C96B-292C2732090C}"/>
          </ac:picMkLst>
        </pc:picChg>
        <pc:picChg chg="mod">
          <ac:chgData name="Mark Lipford" userId="4cd34cea-39ea-48b4-a519-a710fd729990" providerId="ADAL" clId="{58AA4699-F8BE-4489-A72D-55B5E461EC24}" dt="2024-05-01T19:41:32.907" v="1307"/>
          <ac:picMkLst>
            <pc:docMk/>
            <pc:sldMk cId="2946737177" sldId="368"/>
            <ac:picMk id="76" creationId="{1F1774F6-34C9-59B4-DEFD-1BFFDC50F7DF}"/>
          </ac:picMkLst>
        </pc:picChg>
        <pc:cxnChg chg="mod">
          <ac:chgData name="Mark Lipford" userId="4cd34cea-39ea-48b4-a519-a710fd729990" providerId="ADAL" clId="{58AA4699-F8BE-4489-A72D-55B5E461EC24}" dt="2024-05-01T19:41:32.907" v="1307"/>
          <ac:cxnSpMkLst>
            <pc:docMk/>
            <pc:sldMk cId="2946737177" sldId="368"/>
            <ac:cxnSpMk id="33" creationId="{3942FA65-38DB-D756-2073-768B4AD35FB8}"/>
          </ac:cxnSpMkLst>
        </pc:cxnChg>
        <pc:cxnChg chg="mod">
          <ac:chgData name="Mark Lipford" userId="4cd34cea-39ea-48b4-a519-a710fd729990" providerId="ADAL" clId="{58AA4699-F8BE-4489-A72D-55B5E461EC24}" dt="2024-05-01T19:41:32.907" v="1307"/>
          <ac:cxnSpMkLst>
            <pc:docMk/>
            <pc:sldMk cId="2946737177" sldId="368"/>
            <ac:cxnSpMk id="34" creationId="{58E2AE39-B185-517F-62DC-41D69CD52542}"/>
          </ac:cxnSpMkLst>
        </pc:cxnChg>
        <pc:cxnChg chg="mod">
          <ac:chgData name="Mark Lipford" userId="4cd34cea-39ea-48b4-a519-a710fd729990" providerId="ADAL" clId="{58AA4699-F8BE-4489-A72D-55B5E461EC24}" dt="2024-05-01T19:41:32.907" v="1307"/>
          <ac:cxnSpMkLst>
            <pc:docMk/>
            <pc:sldMk cId="2946737177" sldId="368"/>
            <ac:cxnSpMk id="35" creationId="{4BE0C5C5-808D-BBE0-1DEA-B298F3F5109E}"/>
          </ac:cxnSpMkLst>
        </pc:cxnChg>
        <pc:cxnChg chg="mod">
          <ac:chgData name="Mark Lipford" userId="4cd34cea-39ea-48b4-a519-a710fd729990" providerId="ADAL" clId="{58AA4699-F8BE-4489-A72D-55B5E461EC24}" dt="2024-05-01T19:41:32.907" v="1307"/>
          <ac:cxnSpMkLst>
            <pc:docMk/>
            <pc:sldMk cId="2946737177" sldId="368"/>
            <ac:cxnSpMk id="36" creationId="{2CF14F7C-09CE-6E27-CCDF-74DA8B88A9D0}"/>
          </ac:cxnSpMkLst>
        </pc:cxnChg>
        <pc:cxnChg chg="mod">
          <ac:chgData name="Mark Lipford" userId="4cd34cea-39ea-48b4-a519-a710fd729990" providerId="ADAL" clId="{58AA4699-F8BE-4489-A72D-55B5E461EC24}" dt="2024-05-01T19:41:32.907" v="1307"/>
          <ac:cxnSpMkLst>
            <pc:docMk/>
            <pc:sldMk cId="2946737177" sldId="368"/>
            <ac:cxnSpMk id="37" creationId="{EB6484D8-AED7-6D03-6ADE-50B9BE7FFA1D}"/>
          </ac:cxnSpMkLst>
        </pc:cxnChg>
        <pc:cxnChg chg="mod">
          <ac:chgData name="Mark Lipford" userId="4cd34cea-39ea-48b4-a519-a710fd729990" providerId="ADAL" clId="{58AA4699-F8BE-4489-A72D-55B5E461EC24}" dt="2024-05-01T19:41:32.907" v="1307"/>
          <ac:cxnSpMkLst>
            <pc:docMk/>
            <pc:sldMk cId="2946737177" sldId="368"/>
            <ac:cxnSpMk id="38" creationId="{F60371D2-D780-E6CD-E094-FC1A5761D119}"/>
          </ac:cxnSpMkLst>
        </pc:cxnChg>
        <pc:cxnChg chg="mod">
          <ac:chgData name="Mark Lipford" userId="4cd34cea-39ea-48b4-a519-a710fd729990" providerId="ADAL" clId="{58AA4699-F8BE-4489-A72D-55B5E461EC24}" dt="2024-05-01T19:41:32.907" v="1307"/>
          <ac:cxnSpMkLst>
            <pc:docMk/>
            <pc:sldMk cId="2946737177" sldId="368"/>
            <ac:cxnSpMk id="39" creationId="{9FC21229-5472-D229-2A4E-BE5C25EF49CD}"/>
          </ac:cxnSpMkLst>
        </pc:cxnChg>
        <pc:cxnChg chg="mod">
          <ac:chgData name="Mark Lipford" userId="4cd34cea-39ea-48b4-a519-a710fd729990" providerId="ADAL" clId="{58AA4699-F8BE-4489-A72D-55B5E461EC24}" dt="2024-05-01T19:41:32.907" v="1307"/>
          <ac:cxnSpMkLst>
            <pc:docMk/>
            <pc:sldMk cId="2946737177" sldId="368"/>
            <ac:cxnSpMk id="40" creationId="{43F464F8-DF88-917F-5D2A-FD49B7C8632F}"/>
          </ac:cxnSpMkLst>
        </pc:cxnChg>
        <pc:cxnChg chg="mod">
          <ac:chgData name="Mark Lipford" userId="4cd34cea-39ea-48b4-a519-a710fd729990" providerId="ADAL" clId="{58AA4699-F8BE-4489-A72D-55B5E461EC24}" dt="2024-05-01T19:41:32.907" v="1307"/>
          <ac:cxnSpMkLst>
            <pc:docMk/>
            <pc:sldMk cId="2946737177" sldId="368"/>
            <ac:cxnSpMk id="41" creationId="{0A67FAB7-CEE6-58B4-D735-807455B180A8}"/>
          </ac:cxnSpMkLst>
        </pc:cxnChg>
        <pc:cxnChg chg="mod">
          <ac:chgData name="Mark Lipford" userId="4cd34cea-39ea-48b4-a519-a710fd729990" providerId="ADAL" clId="{58AA4699-F8BE-4489-A72D-55B5E461EC24}" dt="2024-05-01T19:41:32.907" v="1307"/>
          <ac:cxnSpMkLst>
            <pc:docMk/>
            <pc:sldMk cId="2946737177" sldId="368"/>
            <ac:cxnSpMk id="42" creationId="{107AFB38-89D3-4D3A-4060-5D633C13DDFC}"/>
          </ac:cxnSpMkLst>
        </pc:cxnChg>
        <pc:cxnChg chg="mod">
          <ac:chgData name="Mark Lipford" userId="4cd34cea-39ea-48b4-a519-a710fd729990" providerId="ADAL" clId="{58AA4699-F8BE-4489-A72D-55B5E461EC24}" dt="2024-05-01T19:41:32.907" v="1307"/>
          <ac:cxnSpMkLst>
            <pc:docMk/>
            <pc:sldMk cId="2946737177" sldId="368"/>
            <ac:cxnSpMk id="43" creationId="{E2E35F22-3722-C7EF-B11F-157AA4CC104D}"/>
          </ac:cxnSpMkLst>
        </pc:cxnChg>
        <pc:cxnChg chg="mod">
          <ac:chgData name="Mark Lipford" userId="4cd34cea-39ea-48b4-a519-a710fd729990" providerId="ADAL" clId="{58AA4699-F8BE-4489-A72D-55B5E461EC24}" dt="2024-05-01T19:41:32.907" v="1307"/>
          <ac:cxnSpMkLst>
            <pc:docMk/>
            <pc:sldMk cId="2946737177" sldId="368"/>
            <ac:cxnSpMk id="44" creationId="{7BE67D0E-24CE-7829-6FB9-896F4A0A5230}"/>
          </ac:cxnSpMkLst>
        </pc:cxnChg>
        <pc:cxnChg chg="mod">
          <ac:chgData name="Mark Lipford" userId="4cd34cea-39ea-48b4-a519-a710fd729990" providerId="ADAL" clId="{58AA4699-F8BE-4489-A72D-55B5E461EC24}" dt="2024-05-01T19:41:32.907" v="1307"/>
          <ac:cxnSpMkLst>
            <pc:docMk/>
            <pc:sldMk cId="2946737177" sldId="368"/>
            <ac:cxnSpMk id="45" creationId="{73010F14-88A9-76FE-B507-42F646FF452D}"/>
          </ac:cxnSpMkLst>
        </pc:cxnChg>
        <pc:cxnChg chg="mod">
          <ac:chgData name="Mark Lipford" userId="4cd34cea-39ea-48b4-a519-a710fd729990" providerId="ADAL" clId="{58AA4699-F8BE-4489-A72D-55B5E461EC24}" dt="2024-05-01T19:41:32.907" v="1307"/>
          <ac:cxnSpMkLst>
            <pc:docMk/>
            <pc:sldMk cId="2946737177" sldId="368"/>
            <ac:cxnSpMk id="46" creationId="{E06427D9-DFFF-1887-7219-DEE599B7E16F}"/>
          </ac:cxnSpMkLst>
        </pc:cxnChg>
        <pc:cxnChg chg="mod">
          <ac:chgData name="Mark Lipford" userId="4cd34cea-39ea-48b4-a519-a710fd729990" providerId="ADAL" clId="{58AA4699-F8BE-4489-A72D-55B5E461EC24}" dt="2024-05-01T19:41:32.907" v="1307"/>
          <ac:cxnSpMkLst>
            <pc:docMk/>
            <pc:sldMk cId="2946737177" sldId="368"/>
            <ac:cxnSpMk id="47" creationId="{0A96B4D1-98BC-4DD2-A88E-4DA48C540455}"/>
          </ac:cxnSpMkLst>
        </pc:cxnChg>
        <pc:cxnChg chg="mod">
          <ac:chgData name="Mark Lipford" userId="4cd34cea-39ea-48b4-a519-a710fd729990" providerId="ADAL" clId="{58AA4699-F8BE-4489-A72D-55B5E461EC24}" dt="2024-05-01T19:41:32.907" v="1307"/>
          <ac:cxnSpMkLst>
            <pc:docMk/>
            <pc:sldMk cId="2946737177" sldId="368"/>
            <ac:cxnSpMk id="48" creationId="{C0293CE2-5FCB-311C-1F55-66B282E0C8F1}"/>
          </ac:cxnSpMkLst>
        </pc:cxnChg>
        <pc:cxnChg chg="mod">
          <ac:chgData name="Mark Lipford" userId="4cd34cea-39ea-48b4-a519-a710fd729990" providerId="ADAL" clId="{58AA4699-F8BE-4489-A72D-55B5E461EC24}" dt="2024-05-01T19:41:32.907" v="1307"/>
          <ac:cxnSpMkLst>
            <pc:docMk/>
            <pc:sldMk cId="2946737177" sldId="368"/>
            <ac:cxnSpMk id="49" creationId="{00061A88-6DD3-9DA6-460F-9BFA89C4F26A}"/>
          </ac:cxnSpMkLst>
        </pc:cxnChg>
        <pc:cxnChg chg="mod">
          <ac:chgData name="Mark Lipford" userId="4cd34cea-39ea-48b4-a519-a710fd729990" providerId="ADAL" clId="{58AA4699-F8BE-4489-A72D-55B5E461EC24}" dt="2024-05-01T19:41:32.907" v="1307"/>
          <ac:cxnSpMkLst>
            <pc:docMk/>
            <pc:sldMk cId="2946737177" sldId="368"/>
            <ac:cxnSpMk id="50" creationId="{3F04FFF8-ABFF-3759-12CB-E12502AB3E1B}"/>
          </ac:cxnSpMkLst>
        </pc:cxnChg>
        <pc:cxnChg chg="mod">
          <ac:chgData name="Mark Lipford" userId="4cd34cea-39ea-48b4-a519-a710fd729990" providerId="ADAL" clId="{58AA4699-F8BE-4489-A72D-55B5E461EC24}" dt="2024-05-01T19:41:32.907" v="1307"/>
          <ac:cxnSpMkLst>
            <pc:docMk/>
            <pc:sldMk cId="2946737177" sldId="368"/>
            <ac:cxnSpMk id="51" creationId="{5F69D511-4E58-49F7-683B-36030208BD79}"/>
          </ac:cxnSpMkLst>
        </pc:cxnChg>
        <pc:cxnChg chg="mod">
          <ac:chgData name="Mark Lipford" userId="4cd34cea-39ea-48b4-a519-a710fd729990" providerId="ADAL" clId="{58AA4699-F8BE-4489-A72D-55B5E461EC24}" dt="2024-05-01T19:41:32.907" v="1307"/>
          <ac:cxnSpMkLst>
            <pc:docMk/>
            <pc:sldMk cId="2946737177" sldId="368"/>
            <ac:cxnSpMk id="52" creationId="{1F6B22F6-8873-4448-6911-3CAFF67A3752}"/>
          </ac:cxnSpMkLst>
        </pc:cxnChg>
        <pc:cxnChg chg="mod">
          <ac:chgData name="Mark Lipford" userId="4cd34cea-39ea-48b4-a519-a710fd729990" providerId="ADAL" clId="{58AA4699-F8BE-4489-A72D-55B5E461EC24}" dt="2024-05-01T19:41:32.907" v="1307"/>
          <ac:cxnSpMkLst>
            <pc:docMk/>
            <pc:sldMk cId="2946737177" sldId="368"/>
            <ac:cxnSpMk id="53" creationId="{80DAF679-180F-0966-E342-17054758E917}"/>
          </ac:cxnSpMkLst>
        </pc:cxnChg>
        <pc:cxnChg chg="mod">
          <ac:chgData name="Mark Lipford" userId="4cd34cea-39ea-48b4-a519-a710fd729990" providerId="ADAL" clId="{58AA4699-F8BE-4489-A72D-55B5E461EC24}" dt="2024-05-01T19:41:32.907" v="1307"/>
          <ac:cxnSpMkLst>
            <pc:docMk/>
            <pc:sldMk cId="2946737177" sldId="368"/>
            <ac:cxnSpMk id="54" creationId="{704B9111-793B-6011-BD36-17958BA93620}"/>
          </ac:cxnSpMkLst>
        </pc:cxnChg>
        <pc:cxnChg chg="mod">
          <ac:chgData name="Mark Lipford" userId="4cd34cea-39ea-48b4-a519-a710fd729990" providerId="ADAL" clId="{58AA4699-F8BE-4489-A72D-55B5E461EC24}" dt="2024-05-01T19:41:32.907" v="1307"/>
          <ac:cxnSpMkLst>
            <pc:docMk/>
            <pc:sldMk cId="2946737177" sldId="368"/>
            <ac:cxnSpMk id="55" creationId="{87C06C6D-50F0-0024-D5A5-EDF278B75D94}"/>
          </ac:cxnSpMkLst>
        </pc:cxnChg>
        <pc:cxnChg chg="mod">
          <ac:chgData name="Mark Lipford" userId="4cd34cea-39ea-48b4-a519-a710fd729990" providerId="ADAL" clId="{58AA4699-F8BE-4489-A72D-55B5E461EC24}" dt="2024-05-01T19:41:32.907" v="1307"/>
          <ac:cxnSpMkLst>
            <pc:docMk/>
            <pc:sldMk cId="2946737177" sldId="368"/>
            <ac:cxnSpMk id="56" creationId="{C8E521AC-AE0E-5CB4-4C02-E65D71688B79}"/>
          </ac:cxnSpMkLst>
        </pc:cxnChg>
        <pc:cxnChg chg="mod">
          <ac:chgData name="Mark Lipford" userId="4cd34cea-39ea-48b4-a519-a710fd729990" providerId="ADAL" clId="{58AA4699-F8BE-4489-A72D-55B5E461EC24}" dt="2024-05-01T19:41:32.907" v="1307"/>
          <ac:cxnSpMkLst>
            <pc:docMk/>
            <pc:sldMk cId="2946737177" sldId="368"/>
            <ac:cxnSpMk id="57" creationId="{5D6BB50F-18ED-5924-D3F4-931355B289B3}"/>
          </ac:cxnSpMkLst>
        </pc:cxnChg>
        <pc:cxnChg chg="mod">
          <ac:chgData name="Mark Lipford" userId="4cd34cea-39ea-48b4-a519-a710fd729990" providerId="ADAL" clId="{58AA4699-F8BE-4489-A72D-55B5E461EC24}" dt="2024-05-01T19:41:32.907" v="1307"/>
          <ac:cxnSpMkLst>
            <pc:docMk/>
            <pc:sldMk cId="2946737177" sldId="368"/>
            <ac:cxnSpMk id="58" creationId="{C85ABF0A-5948-FF68-1E78-86B4E23FF9A9}"/>
          </ac:cxnSpMkLst>
        </pc:cxnChg>
        <pc:cxnChg chg="mod">
          <ac:chgData name="Mark Lipford" userId="4cd34cea-39ea-48b4-a519-a710fd729990" providerId="ADAL" clId="{58AA4699-F8BE-4489-A72D-55B5E461EC24}" dt="2024-05-01T19:41:32.907" v="1307"/>
          <ac:cxnSpMkLst>
            <pc:docMk/>
            <pc:sldMk cId="2946737177" sldId="368"/>
            <ac:cxnSpMk id="59" creationId="{F4EE688A-AA66-D5CA-E887-8475DB6F19E9}"/>
          </ac:cxnSpMkLst>
        </pc:cxnChg>
        <pc:cxnChg chg="mod">
          <ac:chgData name="Mark Lipford" userId="4cd34cea-39ea-48b4-a519-a710fd729990" providerId="ADAL" clId="{58AA4699-F8BE-4489-A72D-55B5E461EC24}" dt="2024-05-01T19:41:32.907" v="1307"/>
          <ac:cxnSpMkLst>
            <pc:docMk/>
            <pc:sldMk cId="2946737177" sldId="368"/>
            <ac:cxnSpMk id="60" creationId="{27CA3ACE-6799-A051-5B20-516B11C78C18}"/>
          </ac:cxnSpMkLst>
        </pc:cxnChg>
        <pc:cxnChg chg="mod">
          <ac:chgData name="Mark Lipford" userId="4cd34cea-39ea-48b4-a519-a710fd729990" providerId="ADAL" clId="{58AA4699-F8BE-4489-A72D-55B5E461EC24}" dt="2024-05-01T19:41:32.907" v="1307"/>
          <ac:cxnSpMkLst>
            <pc:docMk/>
            <pc:sldMk cId="2946737177" sldId="368"/>
            <ac:cxnSpMk id="61" creationId="{A0C19F76-22A6-CC45-A272-547C126191DF}"/>
          </ac:cxnSpMkLst>
        </pc:cxnChg>
        <pc:cxnChg chg="mod">
          <ac:chgData name="Mark Lipford" userId="4cd34cea-39ea-48b4-a519-a710fd729990" providerId="ADAL" clId="{58AA4699-F8BE-4489-A72D-55B5E461EC24}" dt="2024-05-01T19:41:32.907" v="1307"/>
          <ac:cxnSpMkLst>
            <pc:docMk/>
            <pc:sldMk cId="2946737177" sldId="368"/>
            <ac:cxnSpMk id="62" creationId="{C2B0CED7-E0FA-2F88-AE4D-E44CBFE865A0}"/>
          </ac:cxnSpMkLst>
        </pc:cxnChg>
        <pc:cxnChg chg="mod">
          <ac:chgData name="Mark Lipford" userId="4cd34cea-39ea-48b4-a519-a710fd729990" providerId="ADAL" clId="{58AA4699-F8BE-4489-A72D-55B5E461EC24}" dt="2024-05-01T19:41:32.907" v="1307"/>
          <ac:cxnSpMkLst>
            <pc:docMk/>
            <pc:sldMk cId="2946737177" sldId="368"/>
            <ac:cxnSpMk id="63" creationId="{C2081011-37DE-FE2B-ECF1-D483321263E7}"/>
          </ac:cxnSpMkLst>
        </pc:cxnChg>
        <pc:cxnChg chg="mod">
          <ac:chgData name="Mark Lipford" userId="4cd34cea-39ea-48b4-a519-a710fd729990" providerId="ADAL" clId="{58AA4699-F8BE-4489-A72D-55B5E461EC24}" dt="2024-05-01T19:41:32.907" v="1307"/>
          <ac:cxnSpMkLst>
            <pc:docMk/>
            <pc:sldMk cId="2946737177" sldId="368"/>
            <ac:cxnSpMk id="64" creationId="{B7F5342C-2E91-B36B-0ABD-EFE3B4206392}"/>
          </ac:cxnSpMkLst>
        </pc:cxnChg>
        <pc:cxnChg chg="mod">
          <ac:chgData name="Mark Lipford" userId="4cd34cea-39ea-48b4-a519-a710fd729990" providerId="ADAL" clId="{58AA4699-F8BE-4489-A72D-55B5E461EC24}" dt="2024-05-01T19:41:32.907" v="1307"/>
          <ac:cxnSpMkLst>
            <pc:docMk/>
            <pc:sldMk cId="2946737177" sldId="368"/>
            <ac:cxnSpMk id="65" creationId="{B5F38280-09D8-35DF-1D9F-9D65440A51C5}"/>
          </ac:cxnSpMkLst>
        </pc:cxnChg>
        <pc:cxnChg chg="mod">
          <ac:chgData name="Mark Lipford" userId="4cd34cea-39ea-48b4-a519-a710fd729990" providerId="ADAL" clId="{58AA4699-F8BE-4489-A72D-55B5E461EC24}" dt="2024-05-01T19:41:32.907" v="1307"/>
          <ac:cxnSpMkLst>
            <pc:docMk/>
            <pc:sldMk cId="2946737177" sldId="368"/>
            <ac:cxnSpMk id="66" creationId="{62C81EDA-E06A-5A92-6F1C-1F24F145C965}"/>
          </ac:cxnSpMkLst>
        </pc:cxnChg>
        <pc:cxnChg chg="mod">
          <ac:chgData name="Mark Lipford" userId="4cd34cea-39ea-48b4-a519-a710fd729990" providerId="ADAL" clId="{58AA4699-F8BE-4489-A72D-55B5E461EC24}" dt="2024-05-01T19:41:32.907" v="1307"/>
          <ac:cxnSpMkLst>
            <pc:docMk/>
            <pc:sldMk cId="2946737177" sldId="368"/>
            <ac:cxnSpMk id="67" creationId="{207D6840-86AA-E2D8-C338-204279CC727B}"/>
          </ac:cxnSpMkLst>
        </pc:cxnChg>
        <pc:cxnChg chg="mod">
          <ac:chgData name="Mark Lipford" userId="4cd34cea-39ea-48b4-a519-a710fd729990" providerId="ADAL" clId="{58AA4699-F8BE-4489-A72D-55B5E461EC24}" dt="2024-05-01T19:41:32.907" v="1307"/>
          <ac:cxnSpMkLst>
            <pc:docMk/>
            <pc:sldMk cId="2946737177" sldId="368"/>
            <ac:cxnSpMk id="69" creationId="{3EB9BF14-CD2E-5E35-ED26-FE1F2A93BEE3}"/>
          </ac:cxnSpMkLst>
        </pc:cxnChg>
        <pc:cxnChg chg="mod">
          <ac:chgData name="Mark Lipford" userId="4cd34cea-39ea-48b4-a519-a710fd729990" providerId="ADAL" clId="{58AA4699-F8BE-4489-A72D-55B5E461EC24}" dt="2024-05-01T19:41:32.907" v="1307"/>
          <ac:cxnSpMkLst>
            <pc:docMk/>
            <pc:sldMk cId="2946737177" sldId="368"/>
            <ac:cxnSpMk id="70" creationId="{BE681BED-E1FA-F2B9-F92E-BCE921667E71}"/>
          </ac:cxnSpMkLst>
        </pc:cxnChg>
        <pc:cxnChg chg="mod">
          <ac:chgData name="Mark Lipford" userId="4cd34cea-39ea-48b4-a519-a710fd729990" providerId="ADAL" clId="{58AA4699-F8BE-4489-A72D-55B5E461EC24}" dt="2024-05-01T19:41:32.907" v="1307"/>
          <ac:cxnSpMkLst>
            <pc:docMk/>
            <pc:sldMk cId="2946737177" sldId="368"/>
            <ac:cxnSpMk id="71" creationId="{940C71FC-7F10-8F7F-5B04-0704F32D833A}"/>
          </ac:cxnSpMkLst>
        </pc:cxnChg>
        <pc:cxnChg chg="mod">
          <ac:chgData name="Mark Lipford" userId="4cd34cea-39ea-48b4-a519-a710fd729990" providerId="ADAL" clId="{58AA4699-F8BE-4489-A72D-55B5E461EC24}" dt="2024-05-01T19:41:32.907" v="1307"/>
          <ac:cxnSpMkLst>
            <pc:docMk/>
            <pc:sldMk cId="2946737177" sldId="368"/>
            <ac:cxnSpMk id="72" creationId="{6ED0FF1D-49ED-275F-1BEF-9F25D49C19E7}"/>
          </ac:cxnSpMkLst>
        </pc:cxnChg>
        <pc:cxnChg chg="mod">
          <ac:chgData name="Mark Lipford" userId="4cd34cea-39ea-48b4-a519-a710fd729990" providerId="ADAL" clId="{58AA4699-F8BE-4489-A72D-55B5E461EC24}" dt="2024-05-01T19:41:32.907" v="1307"/>
          <ac:cxnSpMkLst>
            <pc:docMk/>
            <pc:sldMk cId="2946737177" sldId="368"/>
            <ac:cxnSpMk id="78" creationId="{1453033A-AC50-E43E-FFDA-89A4CBDA7B95}"/>
          </ac:cxnSpMkLst>
        </pc:cxnChg>
        <pc:cxnChg chg="mod">
          <ac:chgData name="Mark Lipford" userId="4cd34cea-39ea-48b4-a519-a710fd729990" providerId="ADAL" clId="{58AA4699-F8BE-4489-A72D-55B5E461EC24}" dt="2024-05-01T19:41:32.907" v="1307"/>
          <ac:cxnSpMkLst>
            <pc:docMk/>
            <pc:sldMk cId="2946737177" sldId="368"/>
            <ac:cxnSpMk id="80" creationId="{EE3A9D07-968B-F1B9-4B60-05CAA38BB935}"/>
          </ac:cxnSpMkLst>
        </pc:cxnChg>
        <pc:cxnChg chg="mod">
          <ac:chgData name="Mark Lipford" userId="4cd34cea-39ea-48b4-a519-a710fd729990" providerId="ADAL" clId="{58AA4699-F8BE-4489-A72D-55B5E461EC24}" dt="2024-05-01T19:41:32.907" v="1307"/>
          <ac:cxnSpMkLst>
            <pc:docMk/>
            <pc:sldMk cId="2946737177" sldId="368"/>
            <ac:cxnSpMk id="81" creationId="{D86514AB-26D9-9CB7-95BA-F586BAFC498C}"/>
          </ac:cxnSpMkLst>
        </pc:cxnChg>
        <pc:cxnChg chg="mod">
          <ac:chgData name="Mark Lipford" userId="4cd34cea-39ea-48b4-a519-a710fd729990" providerId="ADAL" clId="{58AA4699-F8BE-4489-A72D-55B5E461EC24}" dt="2024-05-01T19:41:32.907" v="1307"/>
          <ac:cxnSpMkLst>
            <pc:docMk/>
            <pc:sldMk cId="2946737177" sldId="368"/>
            <ac:cxnSpMk id="82" creationId="{6C765C00-CD78-392D-3679-954C429BF111}"/>
          </ac:cxnSpMkLst>
        </pc:cxnChg>
      </pc:sldChg>
      <pc:sldChg chg="modSp add mod">
        <pc:chgData name="Mark Lipford" userId="4cd34cea-39ea-48b4-a519-a710fd729990" providerId="ADAL" clId="{58AA4699-F8BE-4489-A72D-55B5E461EC24}" dt="2024-05-06T19:57:31.435" v="1889" actId="20577"/>
        <pc:sldMkLst>
          <pc:docMk/>
          <pc:sldMk cId="1760942236" sldId="369"/>
        </pc:sldMkLst>
        <pc:spChg chg="mod">
          <ac:chgData name="Mark Lipford" userId="4cd34cea-39ea-48b4-a519-a710fd729990" providerId="ADAL" clId="{58AA4699-F8BE-4489-A72D-55B5E461EC24}" dt="2024-05-01T19:43:32.437" v="1350" actId="20577"/>
          <ac:spMkLst>
            <pc:docMk/>
            <pc:sldMk cId="1760942236" sldId="369"/>
            <ac:spMk id="7170" creationId="{3794A7AC-F975-4B82-9FCA-9C67ECE03726}"/>
          </ac:spMkLst>
        </pc:spChg>
        <pc:spChg chg="mod">
          <ac:chgData name="Mark Lipford" userId="4cd34cea-39ea-48b4-a519-a710fd729990" providerId="ADAL" clId="{58AA4699-F8BE-4489-A72D-55B5E461EC24}" dt="2024-05-06T19:57:31.435" v="1889" actId="20577"/>
          <ac:spMkLst>
            <pc:docMk/>
            <pc:sldMk cId="1760942236" sldId="369"/>
            <ac:spMk id="7171" creationId="{8B215120-9330-4C24-86C0-93DB3C460B0D}"/>
          </ac:spMkLst>
        </pc:spChg>
      </pc:sldChg>
      <pc:sldChg chg="modSp new mod">
        <pc:chgData name="Mark Lipford" userId="4cd34cea-39ea-48b4-a519-a710fd729990" providerId="ADAL" clId="{58AA4699-F8BE-4489-A72D-55B5E461EC24}" dt="2024-05-13T19:33:12.040" v="3905" actId="20577"/>
        <pc:sldMkLst>
          <pc:docMk/>
          <pc:sldMk cId="1285203440" sldId="370"/>
        </pc:sldMkLst>
        <pc:spChg chg="mod">
          <ac:chgData name="Mark Lipford" userId="4cd34cea-39ea-48b4-a519-a710fd729990" providerId="ADAL" clId="{58AA4699-F8BE-4489-A72D-55B5E461EC24}" dt="2024-05-08T14:15:36.251" v="1942" actId="20577"/>
          <ac:spMkLst>
            <pc:docMk/>
            <pc:sldMk cId="1285203440" sldId="370"/>
            <ac:spMk id="2" creationId="{F2173785-8F5A-C302-D800-780907544C64}"/>
          </ac:spMkLst>
        </pc:spChg>
        <pc:spChg chg="mod">
          <ac:chgData name="Mark Lipford" userId="4cd34cea-39ea-48b4-a519-a710fd729990" providerId="ADAL" clId="{58AA4699-F8BE-4489-A72D-55B5E461EC24}" dt="2024-05-13T19:33:12.040" v="3905" actId="20577"/>
          <ac:spMkLst>
            <pc:docMk/>
            <pc:sldMk cId="1285203440" sldId="370"/>
            <ac:spMk id="3" creationId="{01FD2EFA-24ED-BD12-B23E-52344064DC9E}"/>
          </ac:spMkLst>
        </pc:spChg>
      </pc:sldChg>
      <pc:sldChg chg="modSp new mod">
        <pc:chgData name="Mark Lipford" userId="4cd34cea-39ea-48b4-a519-a710fd729990" providerId="ADAL" clId="{58AA4699-F8BE-4489-A72D-55B5E461EC24}" dt="2024-05-08T17:29:23.623" v="3613" actId="27636"/>
        <pc:sldMkLst>
          <pc:docMk/>
          <pc:sldMk cId="247972993" sldId="371"/>
        </pc:sldMkLst>
        <pc:spChg chg="mod">
          <ac:chgData name="Mark Lipford" userId="4cd34cea-39ea-48b4-a519-a710fd729990" providerId="ADAL" clId="{58AA4699-F8BE-4489-A72D-55B5E461EC24}" dt="2024-05-08T17:29:23.623" v="3613" actId="27636"/>
          <ac:spMkLst>
            <pc:docMk/>
            <pc:sldMk cId="247972993" sldId="371"/>
            <ac:spMk id="3" creationId="{B0B91F0C-D35B-6098-41C1-E6C700712550}"/>
          </ac:spMkLst>
        </pc:spChg>
      </pc:sldChg>
      <pc:sldMasterChg chg="modSp mod">
        <pc:chgData name="Mark Lipford" userId="4cd34cea-39ea-48b4-a519-a710fd729990" providerId="ADAL" clId="{58AA4699-F8BE-4489-A72D-55B5E461EC24}" dt="2024-05-14T18:19:58.675" v="3923" actId="6549"/>
        <pc:sldMasterMkLst>
          <pc:docMk/>
          <pc:sldMasterMk cId="0" sldId="2147485146"/>
        </pc:sldMasterMkLst>
        <pc:spChg chg="mod">
          <ac:chgData name="Mark Lipford" userId="4cd34cea-39ea-48b4-a519-a710fd729990" providerId="ADAL" clId="{58AA4699-F8BE-4489-A72D-55B5E461EC24}" dt="2024-05-14T18:19:58.675" v="3923" actId="6549"/>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WG1 Meeting #106</a:t>
            </a:r>
          </a:p>
          <a:p>
            <a:pPr eaLnBrk="1" hangingPunct="1">
              <a:defRPr/>
            </a:pPr>
            <a:r>
              <a:rPr lang="en-GB" altLang="en-US" sz="1200" b="1" dirty="0">
                <a:latin typeface="Arial "/>
              </a:rPr>
              <a:t>Jeju, South Korea 27</a:t>
            </a:r>
            <a:r>
              <a:rPr lang="en-GB" altLang="en-US" sz="1200" b="1" baseline="30000" dirty="0">
                <a:latin typeface="Arial "/>
              </a:rPr>
              <a:t>th</a:t>
            </a:r>
            <a:r>
              <a:rPr lang="en-GB" altLang="en-US" sz="1200" b="1" dirty="0">
                <a:latin typeface="Arial "/>
              </a:rPr>
              <a:t> – 31</a:t>
            </a:r>
            <a:r>
              <a:rPr lang="en-GB" altLang="en-US" sz="1200" b="1" baseline="30000" dirty="0">
                <a:latin typeface="Arial "/>
              </a:rPr>
              <a:t>st</a:t>
            </a:r>
            <a:r>
              <a:rPr lang="en-GB" altLang="en-US" sz="1200" b="1" dirty="0">
                <a:latin typeface="Arial "/>
              </a:rPr>
              <a:t> May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S1-241023</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emf"/><Relationship Id="rId7" Type="http://schemas.openxmlformats.org/officeDocument/2006/relationships/image" Target="../media/image8.emf"/><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 Id="rId9" Type="http://schemas.openxmlformats.org/officeDocument/2006/relationships/image" Target="../media/image10.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785308" y="1709738"/>
            <a:ext cx="9249280" cy="2852737"/>
          </a:xfrm>
        </p:spPr>
        <p:txBody>
          <a:bodyPr/>
          <a:lstStyle/>
          <a:p>
            <a:pPr eaLnBrk="1" hangingPunct="1"/>
            <a:r>
              <a:rPr lang="en-GB" altLang="en-US" dirty="0"/>
              <a:t>FirstNet 6G public safety R20 SID ideas</a:t>
            </a:r>
            <a:br>
              <a:rPr lang="en-GB" altLang="en-US" dirty="0"/>
            </a:b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Mark Lipford</a:t>
            </a:r>
          </a:p>
          <a:p>
            <a:pPr marL="0" indent="0" eaLnBrk="1" hangingPunct="1">
              <a:buFontTx/>
              <a:buNone/>
            </a:pPr>
            <a:r>
              <a:rPr lang="en-GB" altLang="en-US" dirty="0"/>
              <a:t>FirstNet</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Enhanced positioning</a:t>
            </a:r>
          </a:p>
          <a:p>
            <a:r>
              <a:rPr lang="en-US" altLang="en-US" dirty="0"/>
              <a:t>AI/ML in public safety</a:t>
            </a:r>
          </a:p>
          <a:p>
            <a:r>
              <a:rPr lang="en-US" altLang="en-US" dirty="0"/>
              <a:t>Information-Axis (</a:t>
            </a:r>
            <a:r>
              <a:rPr lang="en-US" altLang="en-US" dirty="0" err="1"/>
              <a:t>i</a:t>
            </a:r>
            <a:r>
              <a:rPr lang="en-US" altLang="en-US" dirty="0"/>
              <a:t>-Axis)</a:t>
            </a:r>
          </a:p>
          <a:p>
            <a:r>
              <a:rPr lang="en-US" altLang="en-US" dirty="0"/>
              <a:t>Indoor tracking/sensing</a:t>
            </a:r>
          </a:p>
          <a:p>
            <a:r>
              <a:rPr lang="en-US" altLang="en-US" dirty="0"/>
              <a:t>Indoor coverage</a:t>
            </a:r>
          </a:p>
          <a:p>
            <a:r>
              <a:rPr lang="en-US" altLang="en-US" dirty="0"/>
              <a:t>Expanding coverage</a:t>
            </a:r>
          </a:p>
          <a:p>
            <a:r>
              <a:rPr lang="en-US" altLang="en-US" dirty="0"/>
              <a:t>Mesh Networking</a:t>
            </a:r>
          </a:p>
          <a:p>
            <a:r>
              <a:rPr lang="en-US" altLang="en-US" dirty="0"/>
              <a:t>Summary of thoughts and ideas for possible SIDs</a:t>
            </a:r>
          </a:p>
          <a:p>
            <a:pPr marL="0" indent="0">
              <a:buNone/>
            </a:pP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1"/>
            <a:ext cx="9157447" cy="1104917"/>
          </a:xfrm>
        </p:spPr>
        <p:txBody>
          <a:bodyPr/>
          <a:lstStyle/>
          <a:p>
            <a:r>
              <a:rPr lang="en-GB" altLang="en-US" sz="4000" dirty="0"/>
              <a:t>Mission Critical/public safety thoughts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normAutofit fontScale="77500" lnSpcReduction="20000"/>
          </a:bodyPr>
          <a:lstStyle/>
          <a:p>
            <a:r>
              <a:rPr lang="en-US" altLang="en-US" dirty="0"/>
              <a:t>Enhanced positioning</a:t>
            </a:r>
          </a:p>
          <a:p>
            <a:pPr marL="457200" lvl="1" indent="0">
              <a:buNone/>
            </a:pPr>
            <a:r>
              <a:rPr lang="en-US" altLang="en-US" dirty="0"/>
              <a:t>Current macro network positioning is 1 meter x/y-axis and 2 meters for z-axis.  Improvements to get location to centimeter(s) accuracy will greatly improve tracking and locating public safety agents and in tracking victims and suspects. </a:t>
            </a:r>
          </a:p>
          <a:p>
            <a:r>
              <a:rPr lang="en-US" altLang="en-US" dirty="0"/>
              <a:t>AI/ML in public safety</a:t>
            </a:r>
          </a:p>
          <a:p>
            <a:pPr marL="457200" lvl="1" indent="0">
              <a:buNone/>
            </a:pPr>
            <a:r>
              <a:rPr lang="en-US" altLang="en-US" dirty="0"/>
              <a:t>Using AI/ML to build safer and smarter cities and reduce public safety “blind spots,” help in automating decision making for dispatchers, and with AR/HUD systems provide officers and fire fighters overlay information about areas and building during search and rescue operations.</a:t>
            </a:r>
          </a:p>
          <a:p>
            <a:r>
              <a:rPr lang="en-US" altLang="en-US" dirty="0"/>
              <a:t>Information-Axis (</a:t>
            </a:r>
            <a:r>
              <a:rPr lang="en-US" altLang="en-US" dirty="0" err="1"/>
              <a:t>i</a:t>
            </a:r>
            <a:r>
              <a:rPr lang="en-US" altLang="en-US" dirty="0"/>
              <a:t>-Axis)</a:t>
            </a:r>
          </a:p>
          <a:p>
            <a:pPr marL="457200" lvl="1" indent="0">
              <a:buNone/>
            </a:pPr>
            <a:r>
              <a:rPr lang="en-US" dirty="0">
                <a:effectLst/>
                <a:latin typeface="Calibri" panose="020F0502020204030204" pitchFamily="34" charset="0"/>
                <a:ea typeface="Calibri" panose="020F0502020204030204" pitchFamily="34" charset="0"/>
                <a:cs typeface="Times New Roman" panose="02020603050405020304" pitchFamily="18" charset="0"/>
              </a:rPr>
              <a:t>The advancement in technologies provide vast amounts of data.  New case studies highlight innovative technologies working to embrace the information-Axis (</a:t>
            </a:r>
            <a:r>
              <a:rPr lang="en-US" dirty="0" err="1">
                <a:effectLst/>
                <a:latin typeface="Calibri" panose="020F0502020204030204" pitchFamily="34" charset="0"/>
                <a:ea typeface="Calibri" panose="020F0502020204030204" pitchFamily="34" charset="0"/>
                <a:cs typeface="Times New Roman" panose="02020603050405020304" pitchFamily="18" charset="0"/>
              </a:rPr>
              <a:t>i</a:t>
            </a:r>
            <a:r>
              <a:rPr lang="en-US" dirty="0">
                <a:effectLst/>
                <a:latin typeface="Calibri" panose="020F0502020204030204" pitchFamily="34" charset="0"/>
                <a:ea typeface="Calibri" panose="020F0502020204030204" pitchFamily="34" charset="0"/>
                <a:cs typeface="Times New Roman" panose="02020603050405020304" pitchFamily="18" charset="0"/>
              </a:rPr>
              <a:t>-Axis). The </a:t>
            </a:r>
            <a:r>
              <a:rPr lang="en-US" dirty="0" err="1">
                <a:effectLst/>
                <a:latin typeface="Calibri" panose="020F0502020204030204" pitchFamily="34" charset="0"/>
                <a:ea typeface="Calibri" panose="020F0502020204030204" pitchFamily="34" charset="0"/>
                <a:cs typeface="Times New Roman" panose="02020603050405020304" pitchFamily="18" charset="0"/>
              </a:rPr>
              <a:t>i</a:t>
            </a:r>
            <a:r>
              <a:rPr lang="en-US" dirty="0">
                <a:effectLst/>
                <a:latin typeface="Calibri" panose="020F0502020204030204" pitchFamily="34" charset="0"/>
                <a:ea typeface="Calibri" panose="020F0502020204030204" pitchFamily="34" charset="0"/>
                <a:cs typeface="Times New Roman" panose="02020603050405020304" pitchFamily="18" charset="0"/>
              </a:rPr>
              <a:t>-Axis is defined as the collection of huge amounts of data that could be beneficial for public safety use, such as the data collected from the presence of internet of things (IoT) devices and sensors and the infrastructure built-in in smart homes and cities. 6G must find the solutions that will enable the data collected from a smart city and building infrastructure to be processed and applied into situational awareness applications to enable providing a more robust picture of surrounding risks. The goal is to increase the safety of public safety personnel and the citizens in addition to providing actionable data to decide the right step of action in case of natural disasters.</a:t>
            </a:r>
            <a:endParaRPr lang="en-US" altLang="en-US" dirty="0"/>
          </a:p>
          <a:p>
            <a:pPr marL="0" indent="0">
              <a:buNone/>
            </a:pPr>
            <a:endParaRPr lang="en-US" altLang="en-US" i="1"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D7E44-FAD0-BDCE-6D8A-48CE711CC19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0B91F0C-D35B-6098-41C1-E6C700712550}"/>
              </a:ext>
            </a:extLst>
          </p:cNvPr>
          <p:cNvSpPr>
            <a:spLocks noGrp="1"/>
          </p:cNvSpPr>
          <p:nvPr>
            <p:ph idx="1"/>
          </p:nvPr>
        </p:nvSpPr>
        <p:spPr/>
        <p:txBody>
          <a:bodyPr>
            <a:normAutofit fontScale="85000" lnSpcReduction="20000"/>
          </a:bodyPr>
          <a:lstStyle/>
          <a:p>
            <a:r>
              <a:rPr lang="en-US" dirty="0"/>
              <a:t>Indoor Tracking and Sensing</a:t>
            </a:r>
          </a:p>
          <a:p>
            <a:pPr marL="457200" lvl="1" indent="0">
              <a:buNone/>
            </a:pPr>
            <a:r>
              <a:rPr lang="en-US" dirty="0">
                <a:effectLst/>
                <a:latin typeface="Calibri" panose="020F0502020204030204" pitchFamily="34" charset="0"/>
                <a:ea typeface="Calibri" panose="020F0502020204030204" pitchFamily="34" charset="0"/>
                <a:cs typeface="Times New Roman" panose="02020603050405020304" pitchFamily="18" charset="0"/>
              </a:rPr>
              <a:t>Indoor tracking promises to revolutionize public safety responses. As of today, tracking technology is evolving for potential public safety use. Currently, it faces the challenge of becoming infrastructure-free. Infrastructure-free tracking requires a passive system that is interoperable with existing equipment and installations. Pre-installing indoor positioning systems will slow the adoption process. </a:t>
            </a:r>
          </a:p>
          <a:p>
            <a:r>
              <a:rPr lang="en-US" dirty="0"/>
              <a:t>Indoor Coverage</a:t>
            </a:r>
          </a:p>
          <a:p>
            <a:pPr marL="457200" lvl="1" indent="0">
              <a:buNone/>
            </a:pPr>
            <a:r>
              <a:rPr lang="en-US" dirty="0"/>
              <a:t>It is well understood that cellular has long had challenges with indoor coverage.  With more and more public safety organizations moving toward a cellular standards-based solution the need to improve indoor coverage is more important than ever.  This is particularly true in basements and underground locations.</a:t>
            </a:r>
          </a:p>
          <a:p>
            <a:r>
              <a:rPr lang="en-US" dirty="0"/>
              <a:t>Expanded coverage</a:t>
            </a:r>
          </a:p>
          <a:p>
            <a:pPr marL="457200" lvl="1" indent="0">
              <a:buNone/>
            </a:pPr>
            <a:r>
              <a:rPr lang="en-US" dirty="0"/>
              <a:t>Continuing to evolve and create affordable solutions to provide extended coverage for cellular is more important than ever.  Mission critical services are not only tied to densely populated urban locations, but also in rural and unpopulated locations and having solutions to provide this service is critical.</a:t>
            </a:r>
          </a:p>
          <a:p>
            <a:endParaRPr lang="en-US" dirty="0"/>
          </a:p>
        </p:txBody>
      </p:sp>
    </p:spTree>
    <p:extLst>
      <p:ext uri="{BB962C8B-B14F-4D97-AF65-F5344CB8AC3E}">
        <p14:creationId xmlns:p14="http://schemas.microsoft.com/office/powerpoint/2010/main" val="24797299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0906B-4540-6370-B696-72CB51F833CA}"/>
              </a:ext>
            </a:extLst>
          </p:cNvPr>
          <p:cNvSpPr>
            <a:spLocks noGrp="1"/>
          </p:cNvSpPr>
          <p:nvPr>
            <p:ph type="title"/>
          </p:nvPr>
        </p:nvSpPr>
        <p:spPr/>
        <p:txBody>
          <a:bodyPr/>
          <a:lstStyle/>
          <a:p>
            <a:r>
              <a:rPr lang="en-US"/>
              <a:t>Meshed </a:t>
            </a:r>
            <a:r>
              <a:rPr lang="en-US" dirty="0"/>
              <a:t>Network Architecture Example</a:t>
            </a:r>
          </a:p>
        </p:txBody>
      </p:sp>
      <p:grpSp>
        <p:nvGrpSpPr>
          <p:cNvPr id="4" name="Group 3">
            <a:extLst>
              <a:ext uri="{FF2B5EF4-FFF2-40B4-BE49-F238E27FC236}">
                <a16:creationId xmlns:a16="http://schemas.microsoft.com/office/drawing/2014/main" id="{3C0B0F7D-35BB-B66E-AB8D-97A9E8FC7989}"/>
              </a:ext>
            </a:extLst>
          </p:cNvPr>
          <p:cNvGrpSpPr/>
          <p:nvPr/>
        </p:nvGrpSpPr>
        <p:grpSpPr>
          <a:xfrm>
            <a:off x="1424286" y="1771371"/>
            <a:ext cx="9343427" cy="4648804"/>
            <a:chOff x="239844" y="507873"/>
            <a:chExt cx="11741521" cy="6190208"/>
          </a:xfrm>
        </p:grpSpPr>
        <p:pic>
          <p:nvPicPr>
            <p:cNvPr id="5" name="Picture 4">
              <a:extLst>
                <a:ext uri="{FF2B5EF4-FFF2-40B4-BE49-F238E27FC236}">
                  <a16:creationId xmlns:a16="http://schemas.microsoft.com/office/drawing/2014/main" id="{D6A398C1-85F6-3CE5-1E95-225C4CC479F3}"/>
                </a:ext>
              </a:extLst>
            </p:cNvPr>
            <p:cNvPicPr>
              <a:picLocks noChangeAspect="1"/>
            </p:cNvPicPr>
            <p:nvPr/>
          </p:nvPicPr>
          <p:blipFill>
            <a:blip r:embed="rId2"/>
            <a:stretch>
              <a:fillRect/>
            </a:stretch>
          </p:blipFill>
          <p:spPr>
            <a:xfrm>
              <a:off x="7534568" y="4262041"/>
              <a:ext cx="673100" cy="692150"/>
            </a:xfrm>
            <a:prstGeom prst="rect">
              <a:avLst/>
            </a:prstGeom>
          </p:spPr>
        </p:pic>
        <p:pic>
          <p:nvPicPr>
            <p:cNvPr id="6" name="Picture 5">
              <a:extLst>
                <a:ext uri="{FF2B5EF4-FFF2-40B4-BE49-F238E27FC236}">
                  <a16:creationId xmlns:a16="http://schemas.microsoft.com/office/drawing/2014/main" id="{D70AD0A0-4EF1-DDD8-17C7-B42184E45BC1}"/>
                </a:ext>
              </a:extLst>
            </p:cNvPr>
            <p:cNvPicPr>
              <a:picLocks noChangeAspect="1"/>
            </p:cNvPicPr>
            <p:nvPr/>
          </p:nvPicPr>
          <p:blipFill>
            <a:blip r:embed="rId3"/>
            <a:stretch>
              <a:fillRect/>
            </a:stretch>
          </p:blipFill>
          <p:spPr>
            <a:xfrm>
              <a:off x="745999" y="1891992"/>
              <a:ext cx="704850" cy="736600"/>
            </a:xfrm>
            <a:prstGeom prst="rect">
              <a:avLst/>
            </a:prstGeom>
          </p:spPr>
        </p:pic>
        <p:pic>
          <p:nvPicPr>
            <p:cNvPr id="7" name="Picture 6">
              <a:extLst>
                <a:ext uri="{FF2B5EF4-FFF2-40B4-BE49-F238E27FC236}">
                  <a16:creationId xmlns:a16="http://schemas.microsoft.com/office/drawing/2014/main" id="{FA75650E-511A-6A51-721C-8105A5AB87DD}"/>
                </a:ext>
              </a:extLst>
            </p:cNvPr>
            <p:cNvPicPr>
              <a:picLocks noChangeAspect="1"/>
            </p:cNvPicPr>
            <p:nvPr/>
          </p:nvPicPr>
          <p:blipFill>
            <a:blip r:embed="rId4"/>
            <a:stretch>
              <a:fillRect/>
            </a:stretch>
          </p:blipFill>
          <p:spPr>
            <a:xfrm>
              <a:off x="5200959" y="507873"/>
              <a:ext cx="660400" cy="571500"/>
            </a:xfrm>
            <a:prstGeom prst="rect">
              <a:avLst/>
            </a:prstGeom>
          </p:spPr>
        </p:pic>
        <p:pic>
          <p:nvPicPr>
            <p:cNvPr id="8" name="Picture 7">
              <a:extLst>
                <a:ext uri="{FF2B5EF4-FFF2-40B4-BE49-F238E27FC236}">
                  <a16:creationId xmlns:a16="http://schemas.microsoft.com/office/drawing/2014/main" id="{8775263F-464A-7F16-2D05-2C83737A2AF3}"/>
                </a:ext>
              </a:extLst>
            </p:cNvPr>
            <p:cNvPicPr>
              <a:picLocks noChangeAspect="1"/>
            </p:cNvPicPr>
            <p:nvPr/>
          </p:nvPicPr>
          <p:blipFill>
            <a:blip r:embed="rId5"/>
            <a:stretch>
              <a:fillRect/>
            </a:stretch>
          </p:blipFill>
          <p:spPr>
            <a:xfrm>
              <a:off x="10258231" y="2174604"/>
              <a:ext cx="508000" cy="285750"/>
            </a:xfrm>
            <a:prstGeom prst="rect">
              <a:avLst/>
            </a:prstGeom>
          </p:spPr>
        </p:pic>
        <p:pic>
          <p:nvPicPr>
            <p:cNvPr id="9" name="Picture 8">
              <a:extLst>
                <a:ext uri="{FF2B5EF4-FFF2-40B4-BE49-F238E27FC236}">
                  <a16:creationId xmlns:a16="http://schemas.microsoft.com/office/drawing/2014/main" id="{9F854F6A-C4A0-AEF3-FEF7-AFE866F36D10}"/>
                </a:ext>
              </a:extLst>
            </p:cNvPr>
            <p:cNvPicPr>
              <a:picLocks noChangeAspect="1"/>
            </p:cNvPicPr>
            <p:nvPr/>
          </p:nvPicPr>
          <p:blipFill>
            <a:blip r:embed="rId6"/>
            <a:stretch>
              <a:fillRect/>
            </a:stretch>
          </p:blipFill>
          <p:spPr>
            <a:xfrm>
              <a:off x="9201683" y="3528616"/>
              <a:ext cx="222250" cy="387350"/>
            </a:xfrm>
            <a:prstGeom prst="rect">
              <a:avLst/>
            </a:prstGeom>
          </p:spPr>
        </p:pic>
        <p:pic>
          <p:nvPicPr>
            <p:cNvPr id="10" name="Picture 9">
              <a:extLst>
                <a:ext uri="{FF2B5EF4-FFF2-40B4-BE49-F238E27FC236}">
                  <a16:creationId xmlns:a16="http://schemas.microsoft.com/office/drawing/2014/main" id="{FCD6B914-2536-9016-871F-EBB533FA75B0}"/>
                </a:ext>
              </a:extLst>
            </p:cNvPr>
            <p:cNvPicPr>
              <a:picLocks noChangeAspect="1"/>
            </p:cNvPicPr>
            <p:nvPr/>
          </p:nvPicPr>
          <p:blipFill>
            <a:blip r:embed="rId7"/>
            <a:stretch>
              <a:fillRect/>
            </a:stretch>
          </p:blipFill>
          <p:spPr>
            <a:xfrm>
              <a:off x="4492333" y="4481116"/>
              <a:ext cx="330200" cy="298450"/>
            </a:xfrm>
            <a:prstGeom prst="rect">
              <a:avLst/>
            </a:prstGeom>
          </p:spPr>
        </p:pic>
        <p:pic>
          <p:nvPicPr>
            <p:cNvPr id="11" name="Graphic 10" descr="Cloud outline">
              <a:extLst>
                <a:ext uri="{FF2B5EF4-FFF2-40B4-BE49-F238E27FC236}">
                  <a16:creationId xmlns:a16="http://schemas.microsoft.com/office/drawing/2014/main" id="{4E40431B-F012-DAE4-79B5-627698C59CC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37914" y="3625327"/>
              <a:ext cx="2111188" cy="2111188"/>
            </a:xfrm>
            <a:prstGeom prst="rect">
              <a:avLst/>
            </a:prstGeom>
          </p:spPr>
        </p:pic>
        <p:pic>
          <p:nvPicPr>
            <p:cNvPr id="12" name="Picture 11">
              <a:extLst>
                <a:ext uri="{FF2B5EF4-FFF2-40B4-BE49-F238E27FC236}">
                  <a16:creationId xmlns:a16="http://schemas.microsoft.com/office/drawing/2014/main" id="{97E12014-8D4C-A92B-C3DA-F6C5A74D86AA}"/>
                </a:ext>
              </a:extLst>
            </p:cNvPr>
            <p:cNvPicPr>
              <a:picLocks noChangeAspect="1"/>
            </p:cNvPicPr>
            <p:nvPr/>
          </p:nvPicPr>
          <p:blipFill>
            <a:blip r:embed="rId4"/>
            <a:stretch>
              <a:fillRect/>
            </a:stretch>
          </p:blipFill>
          <p:spPr>
            <a:xfrm>
              <a:off x="8763533" y="507873"/>
              <a:ext cx="660400" cy="571500"/>
            </a:xfrm>
            <a:prstGeom prst="rect">
              <a:avLst/>
            </a:prstGeom>
          </p:spPr>
        </p:pic>
        <p:pic>
          <p:nvPicPr>
            <p:cNvPr id="13" name="Picture 12">
              <a:extLst>
                <a:ext uri="{FF2B5EF4-FFF2-40B4-BE49-F238E27FC236}">
                  <a16:creationId xmlns:a16="http://schemas.microsoft.com/office/drawing/2014/main" id="{1152F0F6-90FC-24EE-2A88-D82C1F638743}"/>
                </a:ext>
              </a:extLst>
            </p:cNvPr>
            <p:cNvPicPr>
              <a:picLocks noChangeAspect="1"/>
            </p:cNvPicPr>
            <p:nvPr/>
          </p:nvPicPr>
          <p:blipFill>
            <a:blip r:embed="rId5"/>
            <a:stretch>
              <a:fillRect/>
            </a:stretch>
          </p:blipFill>
          <p:spPr>
            <a:xfrm>
              <a:off x="7129549" y="1606242"/>
              <a:ext cx="508000" cy="285750"/>
            </a:xfrm>
            <a:prstGeom prst="rect">
              <a:avLst/>
            </a:prstGeom>
          </p:spPr>
        </p:pic>
        <p:pic>
          <p:nvPicPr>
            <p:cNvPr id="14" name="Picture 13">
              <a:extLst>
                <a:ext uri="{FF2B5EF4-FFF2-40B4-BE49-F238E27FC236}">
                  <a16:creationId xmlns:a16="http://schemas.microsoft.com/office/drawing/2014/main" id="{4308887A-1459-40FD-7FB9-390A17D0A8A5}"/>
                </a:ext>
              </a:extLst>
            </p:cNvPr>
            <p:cNvPicPr>
              <a:picLocks noChangeAspect="1"/>
            </p:cNvPicPr>
            <p:nvPr/>
          </p:nvPicPr>
          <p:blipFill>
            <a:blip r:embed="rId5"/>
            <a:stretch>
              <a:fillRect/>
            </a:stretch>
          </p:blipFill>
          <p:spPr>
            <a:xfrm>
              <a:off x="2847445" y="2174604"/>
              <a:ext cx="508000" cy="285750"/>
            </a:xfrm>
            <a:prstGeom prst="rect">
              <a:avLst/>
            </a:prstGeom>
          </p:spPr>
        </p:pic>
        <p:pic>
          <p:nvPicPr>
            <p:cNvPr id="15" name="Picture 14">
              <a:extLst>
                <a:ext uri="{FF2B5EF4-FFF2-40B4-BE49-F238E27FC236}">
                  <a16:creationId xmlns:a16="http://schemas.microsoft.com/office/drawing/2014/main" id="{85526BFC-412B-78A4-41BF-2298FD370E7C}"/>
                </a:ext>
              </a:extLst>
            </p:cNvPr>
            <p:cNvPicPr>
              <a:picLocks noChangeAspect="1"/>
            </p:cNvPicPr>
            <p:nvPr/>
          </p:nvPicPr>
          <p:blipFill>
            <a:blip r:embed="rId2"/>
            <a:stretch>
              <a:fillRect/>
            </a:stretch>
          </p:blipFill>
          <p:spPr>
            <a:xfrm>
              <a:off x="4198015" y="2038792"/>
              <a:ext cx="673100" cy="692150"/>
            </a:xfrm>
            <a:prstGeom prst="rect">
              <a:avLst/>
            </a:prstGeom>
          </p:spPr>
        </p:pic>
        <p:pic>
          <p:nvPicPr>
            <p:cNvPr id="16" name="Picture 15">
              <a:extLst>
                <a:ext uri="{FF2B5EF4-FFF2-40B4-BE49-F238E27FC236}">
                  <a16:creationId xmlns:a16="http://schemas.microsoft.com/office/drawing/2014/main" id="{2BF1C9BF-CE9B-25BA-5135-58AE0BBF5492}"/>
                </a:ext>
              </a:extLst>
            </p:cNvPr>
            <p:cNvPicPr>
              <a:picLocks noChangeAspect="1"/>
            </p:cNvPicPr>
            <p:nvPr/>
          </p:nvPicPr>
          <p:blipFill>
            <a:blip r:embed="rId2"/>
            <a:stretch>
              <a:fillRect/>
            </a:stretch>
          </p:blipFill>
          <p:spPr>
            <a:xfrm>
              <a:off x="7957659" y="5258991"/>
              <a:ext cx="673100" cy="692150"/>
            </a:xfrm>
            <a:prstGeom prst="rect">
              <a:avLst/>
            </a:prstGeom>
          </p:spPr>
        </p:pic>
        <p:pic>
          <p:nvPicPr>
            <p:cNvPr id="17" name="Picture 16">
              <a:extLst>
                <a:ext uri="{FF2B5EF4-FFF2-40B4-BE49-F238E27FC236}">
                  <a16:creationId xmlns:a16="http://schemas.microsoft.com/office/drawing/2014/main" id="{57DAC5A1-911F-78BD-AC2D-1E32DCEDC20D}"/>
                </a:ext>
              </a:extLst>
            </p:cNvPr>
            <p:cNvPicPr>
              <a:picLocks noChangeAspect="1"/>
            </p:cNvPicPr>
            <p:nvPr/>
          </p:nvPicPr>
          <p:blipFill>
            <a:blip r:embed="rId2"/>
            <a:stretch>
              <a:fillRect/>
            </a:stretch>
          </p:blipFill>
          <p:spPr>
            <a:xfrm>
              <a:off x="5401485" y="3545629"/>
              <a:ext cx="673100" cy="692150"/>
            </a:xfrm>
            <a:prstGeom prst="rect">
              <a:avLst/>
            </a:prstGeom>
          </p:spPr>
        </p:pic>
        <p:pic>
          <p:nvPicPr>
            <p:cNvPr id="18" name="Picture 17">
              <a:extLst>
                <a:ext uri="{FF2B5EF4-FFF2-40B4-BE49-F238E27FC236}">
                  <a16:creationId xmlns:a16="http://schemas.microsoft.com/office/drawing/2014/main" id="{6CC7EB49-9B0A-4809-4E21-5CE2AAC2041D}"/>
                </a:ext>
              </a:extLst>
            </p:cNvPr>
            <p:cNvPicPr>
              <a:picLocks noChangeAspect="1"/>
            </p:cNvPicPr>
            <p:nvPr/>
          </p:nvPicPr>
          <p:blipFill>
            <a:blip r:embed="rId2"/>
            <a:stretch>
              <a:fillRect/>
            </a:stretch>
          </p:blipFill>
          <p:spPr>
            <a:xfrm>
              <a:off x="7886795" y="2443559"/>
              <a:ext cx="673100" cy="692150"/>
            </a:xfrm>
            <a:prstGeom prst="rect">
              <a:avLst/>
            </a:prstGeom>
          </p:spPr>
        </p:pic>
        <p:pic>
          <p:nvPicPr>
            <p:cNvPr id="19" name="Picture 18">
              <a:extLst>
                <a:ext uri="{FF2B5EF4-FFF2-40B4-BE49-F238E27FC236}">
                  <a16:creationId xmlns:a16="http://schemas.microsoft.com/office/drawing/2014/main" id="{4AD10F25-EBF0-1FAB-0352-FE718F839B1E}"/>
                </a:ext>
              </a:extLst>
            </p:cNvPr>
            <p:cNvPicPr>
              <a:picLocks noChangeAspect="1"/>
            </p:cNvPicPr>
            <p:nvPr/>
          </p:nvPicPr>
          <p:blipFill>
            <a:blip r:embed="rId2"/>
            <a:stretch>
              <a:fillRect/>
            </a:stretch>
          </p:blipFill>
          <p:spPr>
            <a:xfrm>
              <a:off x="4946766" y="5199185"/>
              <a:ext cx="673100" cy="692150"/>
            </a:xfrm>
            <a:prstGeom prst="rect">
              <a:avLst/>
            </a:prstGeom>
          </p:spPr>
        </p:pic>
        <p:pic>
          <p:nvPicPr>
            <p:cNvPr id="20" name="Picture 19">
              <a:extLst>
                <a:ext uri="{FF2B5EF4-FFF2-40B4-BE49-F238E27FC236}">
                  <a16:creationId xmlns:a16="http://schemas.microsoft.com/office/drawing/2014/main" id="{36FD8E50-F7AE-654B-BF3C-AB014DC5C230}"/>
                </a:ext>
              </a:extLst>
            </p:cNvPr>
            <p:cNvPicPr>
              <a:picLocks noChangeAspect="1"/>
            </p:cNvPicPr>
            <p:nvPr/>
          </p:nvPicPr>
          <p:blipFill>
            <a:blip r:embed="rId2"/>
            <a:stretch>
              <a:fillRect/>
            </a:stretch>
          </p:blipFill>
          <p:spPr>
            <a:xfrm>
              <a:off x="10093131" y="3915966"/>
              <a:ext cx="673100" cy="692150"/>
            </a:xfrm>
            <a:prstGeom prst="rect">
              <a:avLst/>
            </a:prstGeom>
          </p:spPr>
        </p:pic>
        <p:pic>
          <p:nvPicPr>
            <p:cNvPr id="21" name="Picture 20">
              <a:extLst>
                <a:ext uri="{FF2B5EF4-FFF2-40B4-BE49-F238E27FC236}">
                  <a16:creationId xmlns:a16="http://schemas.microsoft.com/office/drawing/2014/main" id="{5BA8875A-ADA4-81BF-BDC3-889D0E1124B5}"/>
                </a:ext>
              </a:extLst>
            </p:cNvPr>
            <p:cNvPicPr>
              <a:picLocks noChangeAspect="1"/>
            </p:cNvPicPr>
            <p:nvPr/>
          </p:nvPicPr>
          <p:blipFill>
            <a:blip r:embed="rId2"/>
            <a:stretch>
              <a:fillRect/>
            </a:stretch>
          </p:blipFill>
          <p:spPr>
            <a:xfrm>
              <a:off x="10093131" y="5199185"/>
              <a:ext cx="673100" cy="692150"/>
            </a:xfrm>
            <a:prstGeom prst="rect">
              <a:avLst/>
            </a:prstGeom>
          </p:spPr>
        </p:pic>
        <p:pic>
          <p:nvPicPr>
            <p:cNvPr id="22" name="Picture 21">
              <a:extLst>
                <a:ext uri="{FF2B5EF4-FFF2-40B4-BE49-F238E27FC236}">
                  <a16:creationId xmlns:a16="http://schemas.microsoft.com/office/drawing/2014/main" id="{D243E6C4-5A24-4D5E-5523-368A5819840E}"/>
                </a:ext>
              </a:extLst>
            </p:cNvPr>
            <p:cNvPicPr>
              <a:picLocks noChangeAspect="1"/>
            </p:cNvPicPr>
            <p:nvPr/>
          </p:nvPicPr>
          <p:blipFill>
            <a:blip r:embed="rId6"/>
            <a:stretch>
              <a:fillRect/>
            </a:stretch>
          </p:blipFill>
          <p:spPr>
            <a:xfrm>
              <a:off x="11175509" y="2912666"/>
              <a:ext cx="222250" cy="387350"/>
            </a:xfrm>
            <a:prstGeom prst="rect">
              <a:avLst/>
            </a:prstGeom>
          </p:spPr>
        </p:pic>
        <p:pic>
          <p:nvPicPr>
            <p:cNvPr id="23" name="Picture 22">
              <a:extLst>
                <a:ext uri="{FF2B5EF4-FFF2-40B4-BE49-F238E27FC236}">
                  <a16:creationId xmlns:a16="http://schemas.microsoft.com/office/drawing/2014/main" id="{A968271B-054C-2964-6561-54349079D60E}"/>
                </a:ext>
              </a:extLst>
            </p:cNvPr>
            <p:cNvPicPr>
              <a:picLocks noChangeAspect="1"/>
            </p:cNvPicPr>
            <p:nvPr/>
          </p:nvPicPr>
          <p:blipFill>
            <a:blip r:embed="rId6"/>
            <a:stretch>
              <a:fillRect/>
            </a:stretch>
          </p:blipFill>
          <p:spPr>
            <a:xfrm>
              <a:off x="6907299" y="5605066"/>
              <a:ext cx="222250" cy="387350"/>
            </a:xfrm>
            <a:prstGeom prst="rect">
              <a:avLst/>
            </a:prstGeom>
          </p:spPr>
        </p:pic>
        <p:pic>
          <p:nvPicPr>
            <p:cNvPr id="24" name="Picture 23">
              <a:extLst>
                <a:ext uri="{FF2B5EF4-FFF2-40B4-BE49-F238E27FC236}">
                  <a16:creationId xmlns:a16="http://schemas.microsoft.com/office/drawing/2014/main" id="{1B58B884-5201-C652-0BC2-C94BA4B8CDB5}"/>
                </a:ext>
              </a:extLst>
            </p:cNvPr>
            <p:cNvPicPr>
              <a:picLocks noChangeAspect="1"/>
            </p:cNvPicPr>
            <p:nvPr/>
          </p:nvPicPr>
          <p:blipFill>
            <a:blip r:embed="rId6"/>
            <a:stretch>
              <a:fillRect/>
            </a:stretch>
          </p:blipFill>
          <p:spPr>
            <a:xfrm>
              <a:off x="3772119" y="3452416"/>
              <a:ext cx="222250" cy="387350"/>
            </a:xfrm>
            <a:prstGeom prst="rect">
              <a:avLst/>
            </a:prstGeom>
          </p:spPr>
        </p:pic>
        <p:pic>
          <p:nvPicPr>
            <p:cNvPr id="25" name="Picture 24">
              <a:extLst>
                <a:ext uri="{FF2B5EF4-FFF2-40B4-BE49-F238E27FC236}">
                  <a16:creationId xmlns:a16="http://schemas.microsoft.com/office/drawing/2014/main" id="{A3FCE4EE-8F31-ABB6-F0BC-FB9C3840DDE5}"/>
                </a:ext>
              </a:extLst>
            </p:cNvPr>
            <p:cNvPicPr>
              <a:picLocks noChangeAspect="1"/>
            </p:cNvPicPr>
            <p:nvPr/>
          </p:nvPicPr>
          <p:blipFill>
            <a:blip r:embed="rId7"/>
            <a:stretch>
              <a:fillRect/>
            </a:stretch>
          </p:blipFill>
          <p:spPr>
            <a:xfrm>
              <a:off x="2715311" y="3300016"/>
              <a:ext cx="330200" cy="298450"/>
            </a:xfrm>
            <a:prstGeom prst="rect">
              <a:avLst/>
            </a:prstGeom>
          </p:spPr>
        </p:pic>
        <p:pic>
          <p:nvPicPr>
            <p:cNvPr id="26" name="Picture 25">
              <a:extLst>
                <a:ext uri="{FF2B5EF4-FFF2-40B4-BE49-F238E27FC236}">
                  <a16:creationId xmlns:a16="http://schemas.microsoft.com/office/drawing/2014/main" id="{1AFE3E91-86B0-43D7-C826-CF41996B7508}"/>
                </a:ext>
              </a:extLst>
            </p:cNvPr>
            <p:cNvPicPr>
              <a:picLocks noChangeAspect="1"/>
            </p:cNvPicPr>
            <p:nvPr/>
          </p:nvPicPr>
          <p:blipFill>
            <a:blip r:embed="rId7"/>
            <a:stretch>
              <a:fillRect/>
            </a:stretch>
          </p:blipFill>
          <p:spPr>
            <a:xfrm>
              <a:off x="6261637" y="4335172"/>
              <a:ext cx="330200" cy="298450"/>
            </a:xfrm>
            <a:prstGeom prst="rect">
              <a:avLst/>
            </a:prstGeom>
          </p:spPr>
        </p:pic>
        <p:pic>
          <p:nvPicPr>
            <p:cNvPr id="27" name="Picture 26">
              <a:extLst>
                <a:ext uri="{FF2B5EF4-FFF2-40B4-BE49-F238E27FC236}">
                  <a16:creationId xmlns:a16="http://schemas.microsoft.com/office/drawing/2014/main" id="{93A8611C-6FAC-79C6-A904-2F1694C6CD06}"/>
                </a:ext>
              </a:extLst>
            </p:cNvPr>
            <p:cNvPicPr>
              <a:picLocks noChangeAspect="1"/>
            </p:cNvPicPr>
            <p:nvPr/>
          </p:nvPicPr>
          <p:blipFill>
            <a:blip r:embed="rId7"/>
            <a:stretch>
              <a:fillRect/>
            </a:stretch>
          </p:blipFill>
          <p:spPr>
            <a:xfrm>
              <a:off x="5841737" y="2500491"/>
              <a:ext cx="330200" cy="298450"/>
            </a:xfrm>
            <a:prstGeom prst="rect">
              <a:avLst/>
            </a:prstGeom>
          </p:spPr>
        </p:pic>
        <p:pic>
          <p:nvPicPr>
            <p:cNvPr id="28" name="Picture 27">
              <a:extLst>
                <a:ext uri="{FF2B5EF4-FFF2-40B4-BE49-F238E27FC236}">
                  <a16:creationId xmlns:a16="http://schemas.microsoft.com/office/drawing/2014/main" id="{CBA09FE5-7A9A-FDAE-6FB2-E2B40174697F}"/>
                </a:ext>
              </a:extLst>
            </p:cNvPr>
            <p:cNvPicPr>
              <a:picLocks noChangeAspect="1"/>
            </p:cNvPicPr>
            <p:nvPr/>
          </p:nvPicPr>
          <p:blipFill>
            <a:blip r:embed="rId7"/>
            <a:stretch>
              <a:fillRect/>
            </a:stretch>
          </p:blipFill>
          <p:spPr>
            <a:xfrm>
              <a:off x="6853324" y="3326877"/>
              <a:ext cx="330200" cy="298450"/>
            </a:xfrm>
            <a:prstGeom prst="rect">
              <a:avLst/>
            </a:prstGeom>
          </p:spPr>
        </p:pic>
        <p:pic>
          <p:nvPicPr>
            <p:cNvPr id="29" name="Picture 28">
              <a:extLst>
                <a:ext uri="{FF2B5EF4-FFF2-40B4-BE49-F238E27FC236}">
                  <a16:creationId xmlns:a16="http://schemas.microsoft.com/office/drawing/2014/main" id="{910BBF2F-107C-C39F-DB3E-3A6F10A3E46E}"/>
                </a:ext>
              </a:extLst>
            </p:cNvPr>
            <p:cNvPicPr>
              <a:picLocks noChangeAspect="1"/>
            </p:cNvPicPr>
            <p:nvPr/>
          </p:nvPicPr>
          <p:blipFill>
            <a:blip r:embed="rId7"/>
            <a:stretch>
              <a:fillRect/>
            </a:stretch>
          </p:blipFill>
          <p:spPr>
            <a:xfrm>
              <a:off x="9312808" y="4789908"/>
              <a:ext cx="330200" cy="298450"/>
            </a:xfrm>
            <a:prstGeom prst="rect">
              <a:avLst/>
            </a:prstGeom>
          </p:spPr>
        </p:pic>
        <p:pic>
          <p:nvPicPr>
            <p:cNvPr id="30" name="Picture 29">
              <a:extLst>
                <a:ext uri="{FF2B5EF4-FFF2-40B4-BE49-F238E27FC236}">
                  <a16:creationId xmlns:a16="http://schemas.microsoft.com/office/drawing/2014/main" id="{75DC9E7B-AB6C-086A-4A7A-928F0279B574}"/>
                </a:ext>
              </a:extLst>
            </p:cNvPr>
            <p:cNvPicPr>
              <a:picLocks noChangeAspect="1"/>
            </p:cNvPicPr>
            <p:nvPr/>
          </p:nvPicPr>
          <p:blipFill>
            <a:blip r:embed="rId7"/>
            <a:stretch>
              <a:fillRect/>
            </a:stretch>
          </p:blipFill>
          <p:spPr>
            <a:xfrm>
              <a:off x="9684194" y="3026252"/>
              <a:ext cx="330200" cy="298450"/>
            </a:xfrm>
            <a:prstGeom prst="rect">
              <a:avLst/>
            </a:prstGeom>
          </p:spPr>
        </p:pic>
        <p:pic>
          <p:nvPicPr>
            <p:cNvPr id="31" name="Picture 30">
              <a:extLst>
                <a:ext uri="{FF2B5EF4-FFF2-40B4-BE49-F238E27FC236}">
                  <a16:creationId xmlns:a16="http://schemas.microsoft.com/office/drawing/2014/main" id="{D8401A83-7C6B-2428-3DDD-58B01D7575C5}"/>
                </a:ext>
              </a:extLst>
            </p:cNvPr>
            <p:cNvPicPr>
              <a:picLocks noChangeAspect="1"/>
            </p:cNvPicPr>
            <p:nvPr/>
          </p:nvPicPr>
          <p:blipFill>
            <a:blip r:embed="rId7"/>
            <a:stretch>
              <a:fillRect/>
            </a:stretch>
          </p:blipFill>
          <p:spPr>
            <a:xfrm>
              <a:off x="3490093" y="5571331"/>
              <a:ext cx="330200" cy="298450"/>
            </a:xfrm>
            <a:prstGeom prst="rect">
              <a:avLst/>
            </a:prstGeom>
          </p:spPr>
        </p:pic>
        <p:pic>
          <p:nvPicPr>
            <p:cNvPr id="32" name="Picture 31">
              <a:extLst>
                <a:ext uri="{FF2B5EF4-FFF2-40B4-BE49-F238E27FC236}">
                  <a16:creationId xmlns:a16="http://schemas.microsoft.com/office/drawing/2014/main" id="{90ED8908-2C8E-9C9B-19BB-1243BA2CEB43}"/>
                </a:ext>
              </a:extLst>
            </p:cNvPr>
            <p:cNvPicPr>
              <a:picLocks noChangeAspect="1"/>
            </p:cNvPicPr>
            <p:nvPr/>
          </p:nvPicPr>
          <p:blipFill>
            <a:blip r:embed="rId7"/>
            <a:stretch>
              <a:fillRect/>
            </a:stretch>
          </p:blipFill>
          <p:spPr>
            <a:xfrm>
              <a:off x="11339394" y="5199185"/>
              <a:ext cx="330200" cy="298450"/>
            </a:xfrm>
            <a:prstGeom prst="rect">
              <a:avLst/>
            </a:prstGeom>
          </p:spPr>
        </p:pic>
        <p:cxnSp>
          <p:nvCxnSpPr>
            <p:cNvPr id="33" name="Straight Connector 32">
              <a:extLst>
                <a:ext uri="{FF2B5EF4-FFF2-40B4-BE49-F238E27FC236}">
                  <a16:creationId xmlns:a16="http://schemas.microsoft.com/office/drawing/2014/main" id="{3942FA65-38DB-D756-2073-768B4AD35FB8}"/>
                </a:ext>
              </a:extLst>
            </p:cNvPr>
            <p:cNvCxnSpPr>
              <a:cxnSpLocks/>
            </p:cNvCxnSpPr>
            <p:nvPr/>
          </p:nvCxnSpPr>
          <p:spPr>
            <a:xfrm flipH="1" flipV="1">
              <a:off x="2498114" y="4901070"/>
              <a:ext cx="2613654" cy="835445"/>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34" name="Straight Connector 33">
              <a:extLst>
                <a:ext uri="{FF2B5EF4-FFF2-40B4-BE49-F238E27FC236}">
                  <a16:creationId xmlns:a16="http://schemas.microsoft.com/office/drawing/2014/main" id="{58E2AE39-B185-517F-62DC-41D69CD52542}"/>
                </a:ext>
              </a:extLst>
            </p:cNvPr>
            <p:cNvCxnSpPr>
              <a:cxnSpLocks/>
            </p:cNvCxnSpPr>
            <p:nvPr/>
          </p:nvCxnSpPr>
          <p:spPr>
            <a:xfrm flipH="1">
              <a:off x="1165322" y="895257"/>
              <a:ext cx="7819652" cy="1340797"/>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4BE0C5C5-808D-BBE0-1DEA-B298F3F5109E}"/>
                </a:ext>
              </a:extLst>
            </p:cNvPr>
            <p:cNvCxnSpPr>
              <a:cxnSpLocks/>
            </p:cNvCxnSpPr>
            <p:nvPr/>
          </p:nvCxnSpPr>
          <p:spPr>
            <a:xfrm flipH="1">
              <a:off x="4867013" y="1841214"/>
              <a:ext cx="2416805" cy="419078"/>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36" name="Straight Connector 35">
              <a:extLst>
                <a:ext uri="{FF2B5EF4-FFF2-40B4-BE49-F238E27FC236}">
                  <a16:creationId xmlns:a16="http://schemas.microsoft.com/office/drawing/2014/main" id="{2CF14F7C-09CE-6E27-CCDF-74DA8B88A9D0}"/>
                </a:ext>
              </a:extLst>
            </p:cNvPr>
            <p:cNvCxnSpPr>
              <a:cxnSpLocks/>
            </p:cNvCxnSpPr>
            <p:nvPr/>
          </p:nvCxnSpPr>
          <p:spPr>
            <a:xfrm flipH="1">
              <a:off x="8372723" y="2380142"/>
              <a:ext cx="1895542" cy="532524"/>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37" name="Straight Connector 36">
              <a:extLst>
                <a:ext uri="{FF2B5EF4-FFF2-40B4-BE49-F238E27FC236}">
                  <a16:creationId xmlns:a16="http://schemas.microsoft.com/office/drawing/2014/main" id="{EB6484D8-AED7-6D03-6ADE-50B9BE7FFA1D}"/>
                </a:ext>
              </a:extLst>
            </p:cNvPr>
            <p:cNvCxnSpPr>
              <a:cxnSpLocks/>
            </p:cNvCxnSpPr>
            <p:nvPr/>
          </p:nvCxnSpPr>
          <p:spPr>
            <a:xfrm flipH="1">
              <a:off x="8349426" y="1051395"/>
              <a:ext cx="632728" cy="1473207"/>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38" name="Straight Connector 37">
              <a:extLst>
                <a:ext uri="{FF2B5EF4-FFF2-40B4-BE49-F238E27FC236}">
                  <a16:creationId xmlns:a16="http://schemas.microsoft.com/office/drawing/2014/main" id="{F60371D2-D780-E6CD-E094-FC1A5761D119}"/>
                </a:ext>
              </a:extLst>
            </p:cNvPr>
            <p:cNvCxnSpPr>
              <a:cxnSpLocks/>
              <a:stCxn id="5" idx="2"/>
            </p:cNvCxnSpPr>
            <p:nvPr/>
          </p:nvCxnSpPr>
          <p:spPr>
            <a:xfrm>
              <a:off x="7871118" y="4954191"/>
              <a:ext cx="315603" cy="691581"/>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39" name="Straight Connector 38">
              <a:extLst>
                <a:ext uri="{FF2B5EF4-FFF2-40B4-BE49-F238E27FC236}">
                  <a16:creationId xmlns:a16="http://schemas.microsoft.com/office/drawing/2014/main" id="{9FC21229-5472-D229-2A4E-BE5C25EF49CD}"/>
                </a:ext>
              </a:extLst>
            </p:cNvPr>
            <p:cNvCxnSpPr>
              <a:cxnSpLocks/>
            </p:cNvCxnSpPr>
            <p:nvPr/>
          </p:nvCxnSpPr>
          <p:spPr>
            <a:xfrm>
              <a:off x="9227658" y="1064456"/>
              <a:ext cx="1183258" cy="2966855"/>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40" name="Straight Connector 39">
              <a:extLst>
                <a:ext uri="{FF2B5EF4-FFF2-40B4-BE49-F238E27FC236}">
                  <a16:creationId xmlns:a16="http://schemas.microsoft.com/office/drawing/2014/main" id="{43F464F8-DF88-917F-5D2A-FD49B7C8632F}"/>
                </a:ext>
              </a:extLst>
            </p:cNvPr>
            <p:cNvCxnSpPr>
              <a:cxnSpLocks/>
            </p:cNvCxnSpPr>
            <p:nvPr/>
          </p:nvCxnSpPr>
          <p:spPr>
            <a:xfrm flipH="1" flipV="1">
              <a:off x="5820808" y="1032713"/>
              <a:ext cx="1295753" cy="627384"/>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41" name="Straight Connector 40">
              <a:extLst>
                <a:ext uri="{FF2B5EF4-FFF2-40B4-BE49-F238E27FC236}">
                  <a16:creationId xmlns:a16="http://schemas.microsoft.com/office/drawing/2014/main" id="{0A67FAB7-CEE6-58B4-D735-807455B180A8}"/>
                </a:ext>
              </a:extLst>
            </p:cNvPr>
            <p:cNvCxnSpPr>
              <a:cxnSpLocks/>
            </p:cNvCxnSpPr>
            <p:nvPr/>
          </p:nvCxnSpPr>
          <p:spPr>
            <a:xfrm flipH="1">
              <a:off x="8416982" y="5645772"/>
              <a:ext cx="1807242" cy="106278"/>
            </a:xfrm>
            <a:prstGeom prst="line">
              <a:avLst/>
            </a:prstGeom>
            <a:ln w="12700">
              <a:solidFill>
                <a:schemeClr val="tx1"/>
              </a:solidFill>
              <a:prstDash val="sysDot"/>
            </a:ln>
          </p:spPr>
          <p:style>
            <a:lnRef idx="2">
              <a:schemeClr val="dk1"/>
            </a:lnRef>
            <a:fillRef idx="0">
              <a:schemeClr val="dk1"/>
            </a:fillRef>
            <a:effectRef idx="1">
              <a:schemeClr val="dk1"/>
            </a:effectRef>
            <a:fontRef idx="minor">
              <a:schemeClr val="tx1"/>
            </a:fontRef>
          </p:style>
        </p:cxnSp>
        <p:cxnSp>
          <p:nvCxnSpPr>
            <p:cNvPr id="42" name="Straight Connector 41">
              <a:extLst>
                <a:ext uri="{FF2B5EF4-FFF2-40B4-BE49-F238E27FC236}">
                  <a16:creationId xmlns:a16="http://schemas.microsoft.com/office/drawing/2014/main" id="{107AFB38-89D3-4D3A-4060-5D633C13DDFC}"/>
                </a:ext>
              </a:extLst>
            </p:cNvPr>
            <p:cNvCxnSpPr>
              <a:cxnSpLocks/>
            </p:cNvCxnSpPr>
            <p:nvPr/>
          </p:nvCxnSpPr>
          <p:spPr>
            <a:xfrm flipH="1" flipV="1">
              <a:off x="3272676" y="2519153"/>
              <a:ext cx="521483" cy="974074"/>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43" name="Straight Connector 42">
              <a:extLst>
                <a:ext uri="{FF2B5EF4-FFF2-40B4-BE49-F238E27FC236}">
                  <a16:creationId xmlns:a16="http://schemas.microsoft.com/office/drawing/2014/main" id="{E2E35F22-3722-C7EF-B11F-157AA4CC104D}"/>
                </a:ext>
              </a:extLst>
            </p:cNvPr>
            <p:cNvCxnSpPr>
              <a:cxnSpLocks/>
              <a:stCxn id="15" idx="2"/>
            </p:cNvCxnSpPr>
            <p:nvPr/>
          </p:nvCxnSpPr>
          <p:spPr>
            <a:xfrm flipH="1">
              <a:off x="4009118" y="2730942"/>
              <a:ext cx="525447" cy="783576"/>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44" name="Straight Connector 43">
              <a:extLst>
                <a:ext uri="{FF2B5EF4-FFF2-40B4-BE49-F238E27FC236}">
                  <a16:creationId xmlns:a16="http://schemas.microsoft.com/office/drawing/2014/main" id="{7BE67D0E-24CE-7829-6FB9-896F4A0A5230}"/>
                </a:ext>
              </a:extLst>
            </p:cNvPr>
            <p:cNvCxnSpPr>
              <a:cxnSpLocks/>
            </p:cNvCxnSpPr>
            <p:nvPr/>
          </p:nvCxnSpPr>
          <p:spPr>
            <a:xfrm flipH="1" flipV="1">
              <a:off x="10699982" y="2489267"/>
              <a:ext cx="531895" cy="404673"/>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45" name="Straight Connector 44">
              <a:extLst>
                <a:ext uri="{FF2B5EF4-FFF2-40B4-BE49-F238E27FC236}">
                  <a16:creationId xmlns:a16="http://schemas.microsoft.com/office/drawing/2014/main" id="{73010F14-88A9-76FE-B507-42F646FF452D}"/>
                </a:ext>
              </a:extLst>
            </p:cNvPr>
            <p:cNvCxnSpPr>
              <a:cxnSpLocks/>
            </p:cNvCxnSpPr>
            <p:nvPr/>
          </p:nvCxnSpPr>
          <p:spPr>
            <a:xfrm flipH="1">
              <a:off x="10604029" y="3188159"/>
              <a:ext cx="544245" cy="775902"/>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46" name="Straight Connector 45">
              <a:extLst>
                <a:ext uri="{FF2B5EF4-FFF2-40B4-BE49-F238E27FC236}">
                  <a16:creationId xmlns:a16="http://schemas.microsoft.com/office/drawing/2014/main" id="{E06427D9-DFFF-1887-7219-DEE599B7E16F}"/>
                </a:ext>
              </a:extLst>
            </p:cNvPr>
            <p:cNvCxnSpPr>
              <a:cxnSpLocks/>
              <a:stCxn id="9" idx="1"/>
            </p:cNvCxnSpPr>
            <p:nvPr/>
          </p:nvCxnSpPr>
          <p:spPr>
            <a:xfrm flipH="1" flipV="1">
              <a:off x="8361881" y="3091830"/>
              <a:ext cx="839802" cy="630461"/>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47" name="Straight Connector 46">
              <a:extLst>
                <a:ext uri="{FF2B5EF4-FFF2-40B4-BE49-F238E27FC236}">
                  <a16:creationId xmlns:a16="http://schemas.microsoft.com/office/drawing/2014/main" id="{0A96B4D1-98BC-4DD2-A88E-4DA48C540455}"/>
                </a:ext>
              </a:extLst>
            </p:cNvPr>
            <p:cNvCxnSpPr>
              <a:cxnSpLocks/>
            </p:cNvCxnSpPr>
            <p:nvPr/>
          </p:nvCxnSpPr>
          <p:spPr>
            <a:xfrm flipH="1">
              <a:off x="8214700" y="3874691"/>
              <a:ext cx="1139383" cy="597858"/>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48" name="Straight Connector 47">
              <a:extLst>
                <a:ext uri="{FF2B5EF4-FFF2-40B4-BE49-F238E27FC236}">
                  <a16:creationId xmlns:a16="http://schemas.microsoft.com/office/drawing/2014/main" id="{C0293CE2-5FCB-311C-1F55-66B282E0C8F1}"/>
                </a:ext>
              </a:extLst>
            </p:cNvPr>
            <p:cNvCxnSpPr>
              <a:cxnSpLocks/>
            </p:cNvCxnSpPr>
            <p:nvPr/>
          </p:nvCxnSpPr>
          <p:spPr>
            <a:xfrm flipH="1" flipV="1">
              <a:off x="5444927" y="5691143"/>
              <a:ext cx="1461240" cy="53537"/>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49" name="Straight Connector 48">
              <a:extLst>
                <a:ext uri="{FF2B5EF4-FFF2-40B4-BE49-F238E27FC236}">
                  <a16:creationId xmlns:a16="http://schemas.microsoft.com/office/drawing/2014/main" id="{00061A88-6DD3-9DA6-460F-9BFA89C4F26A}"/>
                </a:ext>
              </a:extLst>
            </p:cNvPr>
            <p:cNvCxnSpPr>
              <a:cxnSpLocks/>
            </p:cNvCxnSpPr>
            <p:nvPr/>
          </p:nvCxnSpPr>
          <p:spPr>
            <a:xfrm flipH="1" flipV="1">
              <a:off x="2498114" y="4903650"/>
              <a:ext cx="5688607" cy="848400"/>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50" name="Straight Connector 49">
              <a:extLst>
                <a:ext uri="{FF2B5EF4-FFF2-40B4-BE49-F238E27FC236}">
                  <a16:creationId xmlns:a16="http://schemas.microsoft.com/office/drawing/2014/main" id="{3F04FFF8-ABFF-3759-12CB-E12502AB3E1B}"/>
                </a:ext>
              </a:extLst>
            </p:cNvPr>
            <p:cNvCxnSpPr>
              <a:cxnSpLocks/>
            </p:cNvCxnSpPr>
            <p:nvPr/>
          </p:nvCxnSpPr>
          <p:spPr>
            <a:xfrm flipH="1">
              <a:off x="1760987" y="2450778"/>
              <a:ext cx="1240840" cy="1874818"/>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51" name="Straight Connector 50">
              <a:extLst>
                <a:ext uri="{FF2B5EF4-FFF2-40B4-BE49-F238E27FC236}">
                  <a16:creationId xmlns:a16="http://schemas.microsoft.com/office/drawing/2014/main" id="{5F69D511-4E58-49F7-683B-36030208BD79}"/>
                </a:ext>
              </a:extLst>
            </p:cNvPr>
            <p:cNvCxnSpPr>
              <a:cxnSpLocks/>
            </p:cNvCxnSpPr>
            <p:nvPr/>
          </p:nvCxnSpPr>
          <p:spPr>
            <a:xfrm flipH="1">
              <a:off x="2176127" y="2391091"/>
              <a:ext cx="2316206" cy="2170022"/>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52" name="Straight Connector 51">
              <a:extLst>
                <a:ext uri="{FF2B5EF4-FFF2-40B4-BE49-F238E27FC236}">
                  <a16:creationId xmlns:a16="http://schemas.microsoft.com/office/drawing/2014/main" id="{1F6B22F6-8873-4448-6911-3CAFF67A3752}"/>
                </a:ext>
              </a:extLst>
            </p:cNvPr>
            <p:cNvCxnSpPr>
              <a:cxnSpLocks/>
            </p:cNvCxnSpPr>
            <p:nvPr/>
          </p:nvCxnSpPr>
          <p:spPr>
            <a:xfrm>
              <a:off x="1115437" y="2572844"/>
              <a:ext cx="133796" cy="1600817"/>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53" name="Straight Connector 52">
              <a:extLst>
                <a:ext uri="{FF2B5EF4-FFF2-40B4-BE49-F238E27FC236}">
                  <a16:creationId xmlns:a16="http://schemas.microsoft.com/office/drawing/2014/main" id="{80DAF679-180F-0966-E342-17054758E917}"/>
                </a:ext>
              </a:extLst>
            </p:cNvPr>
            <p:cNvCxnSpPr>
              <a:cxnSpLocks/>
            </p:cNvCxnSpPr>
            <p:nvPr/>
          </p:nvCxnSpPr>
          <p:spPr>
            <a:xfrm flipH="1">
              <a:off x="2263537" y="4093539"/>
              <a:ext cx="3399396" cy="487273"/>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54" name="Straight Connector 53">
              <a:extLst>
                <a:ext uri="{FF2B5EF4-FFF2-40B4-BE49-F238E27FC236}">
                  <a16:creationId xmlns:a16="http://schemas.microsoft.com/office/drawing/2014/main" id="{704B9111-793B-6011-BD36-17958BA93620}"/>
                </a:ext>
              </a:extLst>
            </p:cNvPr>
            <p:cNvCxnSpPr>
              <a:cxnSpLocks/>
            </p:cNvCxnSpPr>
            <p:nvPr/>
          </p:nvCxnSpPr>
          <p:spPr>
            <a:xfrm flipH="1">
              <a:off x="2498114" y="4789908"/>
              <a:ext cx="5217165" cy="0"/>
            </a:xfrm>
            <a:prstGeom prst="line">
              <a:avLst/>
            </a:prstGeom>
            <a:ln w="12700">
              <a:prstDash val="sysDot"/>
            </a:ln>
          </p:spPr>
          <p:style>
            <a:lnRef idx="2">
              <a:schemeClr val="dk1"/>
            </a:lnRef>
            <a:fillRef idx="0">
              <a:schemeClr val="dk1"/>
            </a:fillRef>
            <a:effectRef idx="1">
              <a:schemeClr val="dk1"/>
            </a:effectRef>
            <a:fontRef idx="minor">
              <a:schemeClr val="tx1"/>
            </a:fontRef>
          </p:style>
        </p:cxnSp>
        <p:cxnSp>
          <p:nvCxnSpPr>
            <p:cNvPr id="55" name="Straight Connector 54">
              <a:extLst>
                <a:ext uri="{FF2B5EF4-FFF2-40B4-BE49-F238E27FC236}">
                  <a16:creationId xmlns:a16="http://schemas.microsoft.com/office/drawing/2014/main" id="{87C06C6D-50F0-0024-D5A5-EDF278B75D94}"/>
                </a:ext>
              </a:extLst>
            </p:cNvPr>
            <p:cNvCxnSpPr>
              <a:cxnSpLocks/>
              <a:endCxn id="24" idx="1"/>
            </p:cNvCxnSpPr>
            <p:nvPr/>
          </p:nvCxnSpPr>
          <p:spPr>
            <a:xfrm>
              <a:off x="3045511" y="3397601"/>
              <a:ext cx="726608" cy="248490"/>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56" name="Straight Connector 55">
              <a:extLst>
                <a:ext uri="{FF2B5EF4-FFF2-40B4-BE49-F238E27FC236}">
                  <a16:creationId xmlns:a16="http://schemas.microsoft.com/office/drawing/2014/main" id="{C8E521AC-AE0E-5CB4-4C02-E65D71688B79}"/>
                </a:ext>
              </a:extLst>
            </p:cNvPr>
            <p:cNvCxnSpPr>
              <a:cxnSpLocks/>
              <a:stCxn id="14" idx="2"/>
            </p:cNvCxnSpPr>
            <p:nvPr/>
          </p:nvCxnSpPr>
          <p:spPr>
            <a:xfrm flipH="1">
              <a:off x="2698007" y="2460354"/>
              <a:ext cx="403438" cy="852050"/>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57" name="Straight Connector 56">
              <a:extLst>
                <a:ext uri="{FF2B5EF4-FFF2-40B4-BE49-F238E27FC236}">
                  <a16:creationId xmlns:a16="http://schemas.microsoft.com/office/drawing/2014/main" id="{5D6BB50F-18ED-5924-D3F4-931355B289B3}"/>
                </a:ext>
              </a:extLst>
            </p:cNvPr>
            <p:cNvCxnSpPr>
              <a:cxnSpLocks/>
              <a:stCxn id="27" idx="2"/>
            </p:cNvCxnSpPr>
            <p:nvPr/>
          </p:nvCxnSpPr>
          <p:spPr>
            <a:xfrm flipH="1">
              <a:off x="5490550" y="2798941"/>
              <a:ext cx="516287" cy="847150"/>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58" name="Straight Connector 57">
              <a:extLst>
                <a:ext uri="{FF2B5EF4-FFF2-40B4-BE49-F238E27FC236}">
                  <a16:creationId xmlns:a16="http://schemas.microsoft.com/office/drawing/2014/main" id="{C85ABF0A-5948-FF68-1E78-86B4E23FF9A9}"/>
                </a:ext>
              </a:extLst>
            </p:cNvPr>
            <p:cNvCxnSpPr>
              <a:cxnSpLocks/>
              <a:stCxn id="7" idx="2"/>
              <a:endCxn id="27" idx="0"/>
            </p:cNvCxnSpPr>
            <p:nvPr/>
          </p:nvCxnSpPr>
          <p:spPr>
            <a:xfrm>
              <a:off x="5531159" y="1079373"/>
              <a:ext cx="475678" cy="1421118"/>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59" name="Straight Connector 58">
              <a:extLst>
                <a:ext uri="{FF2B5EF4-FFF2-40B4-BE49-F238E27FC236}">
                  <a16:creationId xmlns:a16="http://schemas.microsoft.com/office/drawing/2014/main" id="{F4EE688A-AA66-D5CA-E887-8475DB6F19E9}"/>
                </a:ext>
              </a:extLst>
            </p:cNvPr>
            <p:cNvCxnSpPr>
              <a:cxnSpLocks/>
              <a:stCxn id="13" idx="2"/>
            </p:cNvCxnSpPr>
            <p:nvPr/>
          </p:nvCxnSpPr>
          <p:spPr>
            <a:xfrm flipH="1">
              <a:off x="7010244" y="1891992"/>
              <a:ext cx="373305" cy="1381502"/>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60" name="Straight Connector 59">
              <a:extLst>
                <a:ext uri="{FF2B5EF4-FFF2-40B4-BE49-F238E27FC236}">
                  <a16:creationId xmlns:a16="http://schemas.microsoft.com/office/drawing/2014/main" id="{27CA3ACE-6799-A051-5B20-516B11C78C18}"/>
                </a:ext>
              </a:extLst>
            </p:cNvPr>
            <p:cNvCxnSpPr>
              <a:cxnSpLocks/>
            </p:cNvCxnSpPr>
            <p:nvPr/>
          </p:nvCxnSpPr>
          <p:spPr>
            <a:xfrm flipV="1">
              <a:off x="7160099" y="3018065"/>
              <a:ext cx="846467" cy="502132"/>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61" name="Straight Connector 60">
              <a:extLst>
                <a:ext uri="{FF2B5EF4-FFF2-40B4-BE49-F238E27FC236}">
                  <a16:creationId xmlns:a16="http://schemas.microsoft.com/office/drawing/2014/main" id="{A0C19F76-22A6-CC45-A272-547C126191DF}"/>
                </a:ext>
              </a:extLst>
            </p:cNvPr>
            <p:cNvCxnSpPr>
              <a:cxnSpLocks/>
              <a:endCxn id="10" idx="0"/>
            </p:cNvCxnSpPr>
            <p:nvPr/>
          </p:nvCxnSpPr>
          <p:spPr>
            <a:xfrm>
              <a:off x="3910979" y="3779331"/>
              <a:ext cx="746454" cy="701785"/>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62" name="Straight Connector 61">
              <a:extLst>
                <a:ext uri="{FF2B5EF4-FFF2-40B4-BE49-F238E27FC236}">
                  <a16:creationId xmlns:a16="http://schemas.microsoft.com/office/drawing/2014/main" id="{C2B0CED7-E0FA-2F88-AE4D-E44CBFE865A0}"/>
                </a:ext>
              </a:extLst>
            </p:cNvPr>
            <p:cNvCxnSpPr>
              <a:cxnSpLocks/>
              <a:endCxn id="19" idx="0"/>
            </p:cNvCxnSpPr>
            <p:nvPr/>
          </p:nvCxnSpPr>
          <p:spPr>
            <a:xfrm>
              <a:off x="4804462" y="4608116"/>
              <a:ext cx="478854" cy="591069"/>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63" name="Straight Connector 62">
              <a:extLst>
                <a:ext uri="{FF2B5EF4-FFF2-40B4-BE49-F238E27FC236}">
                  <a16:creationId xmlns:a16="http://schemas.microsoft.com/office/drawing/2014/main" id="{C2081011-37DE-FE2B-ECF1-D483321263E7}"/>
                </a:ext>
              </a:extLst>
            </p:cNvPr>
            <p:cNvCxnSpPr>
              <a:cxnSpLocks/>
              <a:stCxn id="31" idx="3"/>
            </p:cNvCxnSpPr>
            <p:nvPr/>
          </p:nvCxnSpPr>
          <p:spPr>
            <a:xfrm>
              <a:off x="3820293" y="5720556"/>
              <a:ext cx="1387671" cy="31494"/>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64" name="Straight Connector 63">
              <a:extLst>
                <a:ext uri="{FF2B5EF4-FFF2-40B4-BE49-F238E27FC236}">
                  <a16:creationId xmlns:a16="http://schemas.microsoft.com/office/drawing/2014/main" id="{B7F5342C-2E91-B36B-0ABD-EFE3B4206392}"/>
                </a:ext>
              </a:extLst>
            </p:cNvPr>
            <p:cNvCxnSpPr>
              <a:cxnSpLocks/>
              <a:endCxn id="23" idx="0"/>
            </p:cNvCxnSpPr>
            <p:nvPr/>
          </p:nvCxnSpPr>
          <p:spPr>
            <a:xfrm>
              <a:off x="6585323" y="4567667"/>
              <a:ext cx="433101" cy="1037399"/>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65" name="Straight Connector 64">
              <a:extLst>
                <a:ext uri="{FF2B5EF4-FFF2-40B4-BE49-F238E27FC236}">
                  <a16:creationId xmlns:a16="http://schemas.microsoft.com/office/drawing/2014/main" id="{B5F38280-09D8-35DF-1D9F-9D65440A51C5}"/>
                </a:ext>
              </a:extLst>
            </p:cNvPr>
            <p:cNvCxnSpPr>
              <a:cxnSpLocks/>
            </p:cNvCxnSpPr>
            <p:nvPr/>
          </p:nvCxnSpPr>
          <p:spPr>
            <a:xfrm>
              <a:off x="6611330" y="4498380"/>
              <a:ext cx="1076292" cy="162112"/>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66" name="Straight Connector 65">
              <a:extLst>
                <a:ext uri="{FF2B5EF4-FFF2-40B4-BE49-F238E27FC236}">
                  <a16:creationId xmlns:a16="http://schemas.microsoft.com/office/drawing/2014/main" id="{62C81EDA-E06A-5A92-6F1C-1F24F145C965}"/>
                </a:ext>
              </a:extLst>
            </p:cNvPr>
            <p:cNvCxnSpPr>
              <a:cxnSpLocks/>
              <a:stCxn id="9" idx="2"/>
              <a:endCxn id="29" idx="0"/>
            </p:cNvCxnSpPr>
            <p:nvPr/>
          </p:nvCxnSpPr>
          <p:spPr>
            <a:xfrm>
              <a:off x="9312808" y="3915966"/>
              <a:ext cx="165100" cy="873942"/>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67" name="Straight Connector 66">
              <a:extLst>
                <a:ext uri="{FF2B5EF4-FFF2-40B4-BE49-F238E27FC236}">
                  <a16:creationId xmlns:a16="http://schemas.microsoft.com/office/drawing/2014/main" id="{207D6840-86AA-E2D8-C338-204279CC727B}"/>
                </a:ext>
              </a:extLst>
            </p:cNvPr>
            <p:cNvCxnSpPr>
              <a:cxnSpLocks/>
            </p:cNvCxnSpPr>
            <p:nvPr/>
          </p:nvCxnSpPr>
          <p:spPr>
            <a:xfrm>
              <a:off x="9623690" y="5014973"/>
              <a:ext cx="600534" cy="482662"/>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pic>
          <p:nvPicPr>
            <p:cNvPr id="68" name="Picture 67">
              <a:extLst>
                <a:ext uri="{FF2B5EF4-FFF2-40B4-BE49-F238E27FC236}">
                  <a16:creationId xmlns:a16="http://schemas.microsoft.com/office/drawing/2014/main" id="{707459FD-A5A3-E446-895F-594CCE2C0893}"/>
                </a:ext>
              </a:extLst>
            </p:cNvPr>
            <p:cNvPicPr>
              <a:picLocks noChangeAspect="1"/>
            </p:cNvPicPr>
            <p:nvPr/>
          </p:nvPicPr>
          <p:blipFill>
            <a:blip r:embed="rId7"/>
            <a:stretch>
              <a:fillRect/>
            </a:stretch>
          </p:blipFill>
          <p:spPr>
            <a:xfrm>
              <a:off x="11651165" y="3528616"/>
              <a:ext cx="330200" cy="298450"/>
            </a:xfrm>
            <a:prstGeom prst="rect">
              <a:avLst/>
            </a:prstGeom>
          </p:spPr>
        </p:pic>
        <p:cxnSp>
          <p:nvCxnSpPr>
            <p:cNvPr id="69" name="Straight Connector 68">
              <a:extLst>
                <a:ext uri="{FF2B5EF4-FFF2-40B4-BE49-F238E27FC236}">
                  <a16:creationId xmlns:a16="http://schemas.microsoft.com/office/drawing/2014/main" id="{3EB9BF14-CD2E-5E35-ED26-FE1F2A93BEE3}"/>
                </a:ext>
              </a:extLst>
            </p:cNvPr>
            <p:cNvCxnSpPr>
              <a:cxnSpLocks/>
              <a:endCxn id="32" idx="2"/>
            </p:cNvCxnSpPr>
            <p:nvPr/>
          </p:nvCxnSpPr>
          <p:spPr>
            <a:xfrm flipV="1">
              <a:off x="10699982" y="5497635"/>
              <a:ext cx="804512" cy="220276"/>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70" name="Straight Connector 69">
              <a:extLst>
                <a:ext uri="{FF2B5EF4-FFF2-40B4-BE49-F238E27FC236}">
                  <a16:creationId xmlns:a16="http://schemas.microsoft.com/office/drawing/2014/main" id="{BE681BED-E1FA-F2B9-F92E-BCE921667E71}"/>
                </a:ext>
              </a:extLst>
            </p:cNvPr>
            <p:cNvCxnSpPr>
              <a:cxnSpLocks/>
              <a:endCxn id="68" idx="1"/>
            </p:cNvCxnSpPr>
            <p:nvPr/>
          </p:nvCxnSpPr>
          <p:spPr>
            <a:xfrm>
              <a:off x="11318054" y="3300016"/>
              <a:ext cx="333111" cy="377825"/>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71" name="Straight Connector 70">
              <a:extLst>
                <a:ext uri="{FF2B5EF4-FFF2-40B4-BE49-F238E27FC236}">
                  <a16:creationId xmlns:a16="http://schemas.microsoft.com/office/drawing/2014/main" id="{940C71FC-7F10-8F7F-5B04-0704F32D833A}"/>
                </a:ext>
              </a:extLst>
            </p:cNvPr>
            <p:cNvCxnSpPr>
              <a:cxnSpLocks/>
              <a:stCxn id="8" idx="2"/>
            </p:cNvCxnSpPr>
            <p:nvPr/>
          </p:nvCxnSpPr>
          <p:spPr>
            <a:xfrm flipH="1">
              <a:off x="9910094" y="2460354"/>
              <a:ext cx="602137" cy="556673"/>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cxnSp>
          <p:nvCxnSpPr>
            <p:cNvPr id="72" name="Straight Connector 71">
              <a:extLst>
                <a:ext uri="{FF2B5EF4-FFF2-40B4-BE49-F238E27FC236}">
                  <a16:creationId xmlns:a16="http://schemas.microsoft.com/office/drawing/2014/main" id="{6ED0FF1D-49ED-275F-1BEF-9F25D49C19E7}"/>
                </a:ext>
              </a:extLst>
            </p:cNvPr>
            <p:cNvCxnSpPr>
              <a:cxnSpLocks/>
              <a:endCxn id="9" idx="0"/>
            </p:cNvCxnSpPr>
            <p:nvPr/>
          </p:nvCxnSpPr>
          <p:spPr>
            <a:xfrm flipH="1">
              <a:off x="9312808" y="3231438"/>
              <a:ext cx="446214" cy="297178"/>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sp>
          <p:nvSpPr>
            <p:cNvPr id="73" name="TextBox 72">
              <a:extLst>
                <a:ext uri="{FF2B5EF4-FFF2-40B4-BE49-F238E27FC236}">
                  <a16:creationId xmlns:a16="http://schemas.microsoft.com/office/drawing/2014/main" id="{424ACAA3-F6CF-D9E6-C4E7-75BFE6B95BF0}"/>
                </a:ext>
              </a:extLst>
            </p:cNvPr>
            <p:cNvSpPr txBox="1"/>
            <p:nvPr/>
          </p:nvSpPr>
          <p:spPr>
            <a:xfrm>
              <a:off x="718647" y="4717092"/>
              <a:ext cx="1607919" cy="409827"/>
            </a:xfrm>
            <a:prstGeom prst="rect">
              <a:avLst/>
            </a:prstGeom>
            <a:noFill/>
          </p:spPr>
          <p:txBody>
            <a:bodyPr wrap="none" rtlCol="0">
              <a:spAutoFit/>
            </a:bodyPr>
            <a:lstStyle/>
            <a:p>
              <a:r>
                <a:rPr lang="en-US" sz="1400" dirty="0"/>
                <a:t>Core Network</a:t>
              </a:r>
            </a:p>
          </p:txBody>
        </p:sp>
        <p:pic>
          <p:nvPicPr>
            <p:cNvPr id="74" name="Picture 73">
              <a:extLst>
                <a:ext uri="{FF2B5EF4-FFF2-40B4-BE49-F238E27FC236}">
                  <a16:creationId xmlns:a16="http://schemas.microsoft.com/office/drawing/2014/main" id="{85AE9B3E-7DAF-7666-C96B-292C2732090C}"/>
                </a:ext>
              </a:extLst>
            </p:cNvPr>
            <p:cNvPicPr>
              <a:picLocks noChangeAspect="1"/>
            </p:cNvPicPr>
            <p:nvPr/>
          </p:nvPicPr>
          <p:blipFill>
            <a:blip r:embed="rId6"/>
            <a:stretch>
              <a:fillRect/>
            </a:stretch>
          </p:blipFill>
          <p:spPr>
            <a:xfrm>
              <a:off x="338528" y="5429351"/>
              <a:ext cx="222250" cy="387350"/>
            </a:xfrm>
            <a:prstGeom prst="rect">
              <a:avLst/>
            </a:prstGeom>
          </p:spPr>
        </p:pic>
        <p:sp>
          <p:nvSpPr>
            <p:cNvPr id="75" name="TextBox 74">
              <a:extLst>
                <a:ext uri="{FF2B5EF4-FFF2-40B4-BE49-F238E27FC236}">
                  <a16:creationId xmlns:a16="http://schemas.microsoft.com/office/drawing/2014/main" id="{41348873-1319-5CAF-A6B0-5CCAAB257EBE}"/>
                </a:ext>
              </a:extLst>
            </p:cNvPr>
            <p:cNvSpPr txBox="1"/>
            <p:nvPr/>
          </p:nvSpPr>
          <p:spPr>
            <a:xfrm>
              <a:off x="501396" y="5495402"/>
              <a:ext cx="1471237" cy="276999"/>
            </a:xfrm>
            <a:prstGeom prst="rect">
              <a:avLst/>
            </a:prstGeom>
            <a:noFill/>
          </p:spPr>
          <p:txBody>
            <a:bodyPr wrap="none" rtlCol="0">
              <a:spAutoFit/>
            </a:bodyPr>
            <a:lstStyle/>
            <a:p>
              <a:r>
                <a:rPr lang="en-US" sz="1200" dirty="0"/>
                <a:t>UE acting as a relay</a:t>
              </a:r>
            </a:p>
          </p:txBody>
        </p:sp>
        <p:pic>
          <p:nvPicPr>
            <p:cNvPr id="76" name="Picture 75">
              <a:extLst>
                <a:ext uri="{FF2B5EF4-FFF2-40B4-BE49-F238E27FC236}">
                  <a16:creationId xmlns:a16="http://schemas.microsoft.com/office/drawing/2014/main" id="{1F1774F6-34C9-59B4-DEFD-1BFFDC50F7DF}"/>
                </a:ext>
              </a:extLst>
            </p:cNvPr>
            <p:cNvPicPr>
              <a:picLocks noChangeAspect="1"/>
            </p:cNvPicPr>
            <p:nvPr/>
          </p:nvPicPr>
          <p:blipFill>
            <a:blip r:embed="rId7"/>
            <a:stretch>
              <a:fillRect/>
            </a:stretch>
          </p:blipFill>
          <p:spPr>
            <a:xfrm>
              <a:off x="251788" y="5870657"/>
              <a:ext cx="330200" cy="298450"/>
            </a:xfrm>
            <a:prstGeom prst="rect">
              <a:avLst/>
            </a:prstGeom>
          </p:spPr>
        </p:pic>
        <p:sp>
          <p:nvSpPr>
            <p:cNvPr id="77" name="TextBox 76">
              <a:extLst>
                <a:ext uri="{FF2B5EF4-FFF2-40B4-BE49-F238E27FC236}">
                  <a16:creationId xmlns:a16="http://schemas.microsoft.com/office/drawing/2014/main" id="{C117CAF1-8B3E-A25F-E0D5-92836FEA21D9}"/>
                </a:ext>
              </a:extLst>
            </p:cNvPr>
            <p:cNvSpPr txBox="1"/>
            <p:nvPr/>
          </p:nvSpPr>
          <p:spPr>
            <a:xfrm>
              <a:off x="522994" y="5854488"/>
              <a:ext cx="947695" cy="276999"/>
            </a:xfrm>
            <a:prstGeom prst="rect">
              <a:avLst/>
            </a:prstGeom>
            <a:noFill/>
          </p:spPr>
          <p:txBody>
            <a:bodyPr wrap="none" rtlCol="0">
              <a:spAutoFit/>
            </a:bodyPr>
            <a:lstStyle/>
            <a:p>
              <a:r>
                <a:rPr lang="en-US" sz="1200" dirty="0"/>
                <a:t>Regular UE</a:t>
              </a:r>
            </a:p>
          </p:txBody>
        </p:sp>
        <p:cxnSp>
          <p:nvCxnSpPr>
            <p:cNvPr id="78" name="Straight Connector 77">
              <a:extLst>
                <a:ext uri="{FF2B5EF4-FFF2-40B4-BE49-F238E27FC236}">
                  <a16:creationId xmlns:a16="http://schemas.microsoft.com/office/drawing/2014/main" id="{1453033A-AC50-E43E-FFDA-89A4CBDA7B95}"/>
                </a:ext>
              </a:extLst>
            </p:cNvPr>
            <p:cNvCxnSpPr>
              <a:cxnSpLocks/>
            </p:cNvCxnSpPr>
            <p:nvPr/>
          </p:nvCxnSpPr>
          <p:spPr>
            <a:xfrm>
              <a:off x="269020" y="6318645"/>
              <a:ext cx="295735" cy="0"/>
            </a:xfrm>
            <a:prstGeom prst="line">
              <a:avLst/>
            </a:prstGeom>
            <a:ln w="6350">
              <a:solidFill>
                <a:srgbClr val="FF0000"/>
              </a:solidFill>
            </a:ln>
          </p:spPr>
          <p:style>
            <a:lnRef idx="2">
              <a:schemeClr val="accent5"/>
            </a:lnRef>
            <a:fillRef idx="0">
              <a:schemeClr val="accent5"/>
            </a:fillRef>
            <a:effectRef idx="1">
              <a:schemeClr val="accent5"/>
            </a:effectRef>
            <a:fontRef idx="minor">
              <a:schemeClr val="tx1"/>
            </a:fontRef>
          </p:style>
        </p:cxnSp>
        <p:sp>
          <p:nvSpPr>
            <p:cNvPr id="79" name="TextBox 78">
              <a:extLst>
                <a:ext uri="{FF2B5EF4-FFF2-40B4-BE49-F238E27FC236}">
                  <a16:creationId xmlns:a16="http://schemas.microsoft.com/office/drawing/2014/main" id="{CA0536D4-B49F-7065-D91F-B773489249E4}"/>
                </a:ext>
              </a:extLst>
            </p:cNvPr>
            <p:cNvSpPr txBox="1"/>
            <p:nvPr/>
          </p:nvSpPr>
          <p:spPr>
            <a:xfrm>
              <a:off x="566277" y="6180145"/>
              <a:ext cx="3352200" cy="276999"/>
            </a:xfrm>
            <a:prstGeom prst="rect">
              <a:avLst/>
            </a:prstGeom>
            <a:noFill/>
          </p:spPr>
          <p:txBody>
            <a:bodyPr wrap="none" rtlCol="0">
              <a:spAutoFit/>
            </a:bodyPr>
            <a:lstStyle/>
            <a:p>
              <a:r>
                <a:rPr lang="en-US" sz="1200" dirty="0"/>
                <a:t>UE connection to network for communications</a:t>
              </a:r>
            </a:p>
          </p:txBody>
        </p:sp>
        <p:cxnSp>
          <p:nvCxnSpPr>
            <p:cNvPr id="80" name="Straight Connector 79">
              <a:extLst>
                <a:ext uri="{FF2B5EF4-FFF2-40B4-BE49-F238E27FC236}">
                  <a16:creationId xmlns:a16="http://schemas.microsoft.com/office/drawing/2014/main" id="{EE3A9D07-968B-F1B9-4B60-05CAA38BB935}"/>
                </a:ext>
              </a:extLst>
            </p:cNvPr>
            <p:cNvCxnSpPr>
              <a:cxnSpLocks/>
              <a:endCxn id="20" idx="2"/>
            </p:cNvCxnSpPr>
            <p:nvPr/>
          </p:nvCxnSpPr>
          <p:spPr>
            <a:xfrm flipV="1">
              <a:off x="10392349" y="4608116"/>
              <a:ext cx="37332" cy="665818"/>
            </a:xfrm>
            <a:prstGeom prst="line">
              <a:avLst/>
            </a:prstGeom>
            <a:ln w="12700">
              <a:solidFill>
                <a:schemeClr val="tx1"/>
              </a:solidFill>
              <a:prstDash val="sysDot"/>
            </a:ln>
          </p:spPr>
          <p:style>
            <a:lnRef idx="2">
              <a:schemeClr val="dk1"/>
            </a:lnRef>
            <a:fillRef idx="0">
              <a:schemeClr val="dk1"/>
            </a:fillRef>
            <a:effectRef idx="1">
              <a:schemeClr val="dk1"/>
            </a:effectRef>
            <a:fontRef idx="minor">
              <a:schemeClr val="tx1"/>
            </a:fontRef>
          </p:style>
        </p:cxnSp>
        <p:cxnSp>
          <p:nvCxnSpPr>
            <p:cNvPr id="81" name="Straight Connector 80">
              <a:extLst>
                <a:ext uri="{FF2B5EF4-FFF2-40B4-BE49-F238E27FC236}">
                  <a16:creationId xmlns:a16="http://schemas.microsoft.com/office/drawing/2014/main" id="{D86514AB-26D9-9CB7-95BA-F586BAFC498C}"/>
                </a:ext>
              </a:extLst>
            </p:cNvPr>
            <p:cNvCxnSpPr>
              <a:cxnSpLocks/>
            </p:cNvCxnSpPr>
            <p:nvPr/>
          </p:nvCxnSpPr>
          <p:spPr>
            <a:xfrm flipH="1">
              <a:off x="1181238" y="892109"/>
              <a:ext cx="4220247" cy="1210451"/>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6C765C00-CD78-392D-3679-954C429BF111}"/>
                </a:ext>
              </a:extLst>
            </p:cNvPr>
            <p:cNvCxnSpPr>
              <a:cxnSpLocks/>
            </p:cNvCxnSpPr>
            <p:nvPr/>
          </p:nvCxnSpPr>
          <p:spPr>
            <a:xfrm flipH="1">
              <a:off x="239844" y="6570620"/>
              <a:ext cx="277679" cy="0"/>
            </a:xfrm>
            <a:prstGeom prst="line">
              <a:avLst/>
            </a:prstGeom>
            <a:ln w="12700">
              <a:prstDash val="sysDot"/>
            </a:ln>
          </p:spPr>
          <p:style>
            <a:lnRef idx="2">
              <a:schemeClr val="dk1"/>
            </a:lnRef>
            <a:fillRef idx="0">
              <a:schemeClr val="dk1"/>
            </a:fillRef>
            <a:effectRef idx="1">
              <a:schemeClr val="dk1"/>
            </a:effectRef>
            <a:fontRef idx="minor">
              <a:schemeClr val="tx1"/>
            </a:fontRef>
          </p:style>
        </p:cxnSp>
        <p:sp>
          <p:nvSpPr>
            <p:cNvPr id="83" name="TextBox 82">
              <a:extLst>
                <a:ext uri="{FF2B5EF4-FFF2-40B4-BE49-F238E27FC236}">
                  <a16:creationId xmlns:a16="http://schemas.microsoft.com/office/drawing/2014/main" id="{2E1E55E2-FF54-2036-729C-9DE99F09DD7F}"/>
                </a:ext>
              </a:extLst>
            </p:cNvPr>
            <p:cNvSpPr txBox="1"/>
            <p:nvPr/>
          </p:nvSpPr>
          <p:spPr>
            <a:xfrm>
              <a:off x="534397" y="6421082"/>
              <a:ext cx="3751283" cy="276999"/>
            </a:xfrm>
            <a:prstGeom prst="rect">
              <a:avLst/>
            </a:prstGeom>
            <a:noFill/>
          </p:spPr>
          <p:txBody>
            <a:bodyPr wrap="none" rtlCol="0">
              <a:spAutoFit/>
            </a:bodyPr>
            <a:lstStyle/>
            <a:p>
              <a:r>
                <a:rPr lang="en-US" sz="1200" dirty="0"/>
                <a:t>Connections back to network, both direct and indirect</a:t>
              </a:r>
            </a:p>
          </p:txBody>
        </p:sp>
      </p:grpSp>
    </p:spTree>
    <p:extLst>
      <p:ext uri="{BB962C8B-B14F-4D97-AF65-F5344CB8AC3E}">
        <p14:creationId xmlns:p14="http://schemas.microsoft.com/office/powerpoint/2010/main" val="294673717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1"/>
            <a:ext cx="9193306" cy="1104917"/>
          </a:xfrm>
        </p:spPr>
        <p:txBody>
          <a:bodyPr/>
          <a:lstStyle/>
          <a:p>
            <a:r>
              <a:rPr lang="en-GB" altLang="en-US" sz="4000" dirty="0"/>
              <a:t>Mesh Network Architecture Example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Mesh networking is the next logical extension of the multi-hop relay work in R19.  </a:t>
            </a:r>
          </a:p>
          <a:p>
            <a:r>
              <a:rPr lang="en-US" altLang="en-US" dirty="0"/>
              <a:t>Base stations should have multiple connections, either direct or via other relay base stations, to connect to the core network</a:t>
            </a:r>
          </a:p>
          <a:p>
            <a:r>
              <a:rPr lang="en-US" altLang="en-US" dirty="0"/>
              <a:t>Support for terrestrial, non-terrestrial, drone, and relay connectivity for UEs</a:t>
            </a:r>
          </a:p>
          <a:p>
            <a:r>
              <a:rPr lang="en-US" altLang="en-US" dirty="0"/>
              <a:t>Provides a more robust and efficient network</a:t>
            </a:r>
          </a:p>
          <a:p>
            <a:r>
              <a:rPr lang="en-US" altLang="en-US" dirty="0"/>
              <a:t>Reduces risk of outages due to backhaul failure or base station failure</a:t>
            </a:r>
          </a:p>
          <a:p>
            <a:endParaRPr lang="en-US" altLang="en-US" dirty="0"/>
          </a:p>
          <a:p>
            <a:pPr marL="0" indent="0">
              <a:buNone/>
            </a:pPr>
            <a:endParaRPr lang="en-US" altLang="en-US" i="1" dirty="0"/>
          </a:p>
        </p:txBody>
      </p:sp>
    </p:spTree>
    <p:extLst>
      <p:ext uri="{BB962C8B-B14F-4D97-AF65-F5344CB8AC3E}">
        <p14:creationId xmlns:p14="http://schemas.microsoft.com/office/powerpoint/2010/main" val="176094223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normAutofit fontScale="92500" lnSpcReduction="10000"/>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6G needs to continue to push beyond the operational limits of 5G, including mission critical services, providing immersive communications, and connecting billions of omnipresent devices and sensors (IoT). </a:t>
            </a:r>
          </a:p>
          <a:p>
            <a:r>
              <a:rPr lang="en-US" dirty="0">
                <a:effectLst/>
                <a:latin typeface="Calibri" panose="020F0502020204030204" pitchFamily="34" charset="0"/>
                <a:ea typeface="Calibri" panose="020F0502020204030204" pitchFamily="34" charset="0"/>
                <a:cs typeface="Times New Roman" panose="02020603050405020304" pitchFamily="18" charset="0"/>
              </a:rPr>
              <a:t>6G must open new frontiers for expanding tomorrow’s public safety communication needs with a fully integrated reality combining senses and holograms translated across physical and digital worlds.</a:t>
            </a:r>
          </a:p>
          <a:p>
            <a:r>
              <a:rPr lang="en-US" altLang="en-US" dirty="0"/>
              <a:t>6G should also look at new network topologies to improve coverage, reliability, and throughput</a:t>
            </a:r>
          </a:p>
          <a:p>
            <a:r>
              <a:rPr lang="en-US" altLang="en-US" dirty="0"/>
              <a:t>6G should also continue to evolve the IoT space and the integration of IoT sensors with AI/ML for near real-time decision making, improvements to emergency call video, and </a:t>
            </a: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73785-8F5A-C302-D800-780907544C64}"/>
              </a:ext>
            </a:extLst>
          </p:cNvPr>
          <p:cNvSpPr>
            <a:spLocks noGrp="1"/>
          </p:cNvSpPr>
          <p:nvPr>
            <p:ph type="title"/>
          </p:nvPr>
        </p:nvSpPr>
        <p:spPr/>
        <p:txBody>
          <a:bodyPr/>
          <a:lstStyle/>
          <a:p>
            <a:r>
              <a:rPr lang="en-US" dirty="0"/>
              <a:t>Possible mission critical SIDS</a:t>
            </a:r>
          </a:p>
        </p:txBody>
      </p:sp>
      <p:sp>
        <p:nvSpPr>
          <p:cNvPr id="3" name="Content Placeholder 2">
            <a:extLst>
              <a:ext uri="{FF2B5EF4-FFF2-40B4-BE49-F238E27FC236}">
                <a16:creationId xmlns:a16="http://schemas.microsoft.com/office/drawing/2014/main" id="{01FD2EFA-24ED-BD12-B23E-52344064DC9E}"/>
              </a:ext>
            </a:extLst>
          </p:cNvPr>
          <p:cNvSpPr>
            <a:spLocks noGrp="1"/>
          </p:cNvSpPr>
          <p:nvPr>
            <p:ph idx="1"/>
          </p:nvPr>
        </p:nvSpPr>
        <p:spPr/>
        <p:txBody>
          <a:bodyPr>
            <a:normAutofit fontScale="85000" lnSpcReduction="20000"/>
          </a:bodyPr>
          <a:lstStyle/>
          <a:p>
            <a:r>
              <a:rPr lang="en-US" dirty="0"/>
              <a:t>Enhancements to mission critical services to include;</a:t>
            </a:r>
          </a:p>
          <a:p>
            <a:pPr lvl="1"/>
            <a:r>
              <a:rPr lang="en-US" dirty="0"/>
              <a:t>enhanced positioning to include(non-exhaustive) integration of nearby UEs, non-3GPP access, and GPS, to achieve sub meter accuracy on all 3 axis.</a:t>
            </a:r>
          </a:p>
          <a:p>
            <a:pPr lvl="1"/>
            <a:r>
              <a:rPr lang="en-US" dirty="0"/>
              <a:t>the use of AI/ML in mission critical services to provide faster insight and information to help in critical decision making.</a:t>
            </a:r>
          </a:p>
          <a:p>
            <a:pPr lvl="1"/>
            <a:r>
              <a:rPr lang="en-US" dirty="0"/>
              <a:t>continued evolution on indoor sensing and tracking that can leverage the enhanced positioning (above).</a:t>
            </a:r>
          </a:p>
          <a:p>
            <a:pPr lvl="1"/>
            <a:r>
              <a:rPr lang="en-US" altLang="en-US" dirty="0"/>
              <a:t>indoor coverage and service for MCX services</a:t>
            </a:r>
          </a:p>
          <a:p>
            <a:pPr lvl="1"/>
            <a:r>
              <a:rPr lang="en-US" altLang="en-US" dirty="0"/>
              <a:t>solutions to provide expanded outdoor coverage solutions that are reliable and affordable.</a:t>
            </a:r>
          </a:p>
          <a:p>
            <a:r>
              <a:rPr lang="en-US" dirty="0"/>
              <a:t>Development of a true meshed network architecture to farther reduce possible network outages as a result of backhaul failure and even site failure.</a:t>
            </a:r>
          </a:p>
          <a:p>
            <a:r>
              <a:rPr lang="en-US" altLang="en-US" dirty="0"/>
              <a:t>Develop a study on the value of Information-Axis (</a:t>
            </a:r>
            <a:r>
              <a:rPr lang="en-US" altLang="en-US" dirty="0" err="1"/>
              <a:t>i</a:t>
            </a:r>
            <a:r>
              <a:rPr lang="en-US" altLang="en-US" dirty="0"/>
              <a:t>-Axis</a:t>
            </a:r>
            <a:r>
              <a:rPr lang="en-US" altLang="en-US"/>
              <a:t>) to manage </a:t>
            </a:r>
            <a:r>
              <a:rPr lang="en-US" altLang="en-US" dirty="0"/>
              <a:t>and present the vast amounts of data available to help in smart cites and mission critical activities.</a:t>
            </a:r>
          </a:p>
          <a:p>
            <a:pPr marL="0" indent="0">
              <a:buNone/>
            </a:pPr>
            <a:endParaRPr lang="en-US" dirty="0"/>
          </a:p>
        </p:txBody>
      </p:sp>
    </p:spTree>
    <p:extLst>
      <p:ext uri="{BB962C8B-B14F-4D97-AF65-F5344CB8AC3E}">
        <p14:creationId xmlns:p14="http://schemas.microsoft.com/office/powerpoint/2010/main" val="128520344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5551</TotalTime>
  <Words>827</Words>
  <Application>Microsoft Office PowerPoint</Application>
  <PresentationFormat>Widescreen</PresentationFormat>
  <Paragraphs>51</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vt:lpstr>
      <vt:lpstr>Calibri</vt:lpstr>
      <vt:lpstr>Calibri Light</vt:lpstr>
      <vt:lpstr>Times New Roman</vt:lpstr>
      <vt:lpstr>Office Theme</vt:lpstr>
      <vt:lpstr>FirstNet 6G public safety R20 SID ideas </vt:lpstr>
      <vt:lpstr>Outline</vt:lpstr>
      <vt:lpstr>Mission Critical/public safety thoughts (1/2)</vt:lpstr>
      <vt:lpstr>PowerPoint Presentation</vt:lpstr>
      <vt:lpstr>Meshed Network Architecture Example</vt:lpstr>
      <vt:lpstr>Mesh Network Architecture Example</vt:lpstr>
      <vt:lpstr>Summary</vt:lpstr>
      <vt:lpstr>Possible mission critical SIDS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Mark Lipford</cp:lastModifiedBy>
  <cp:revision>619</cp:revision>
  <dcterms:created xsi:type="dcterms:W3CDTF">2010-02-05T13:52:04Z</dcterms:created>
  <dcterms:modified xsi:type="dcterms:W3CDTF">2024-05-14T18:20:04Z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